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Seoul Namsan Condensed Bold" panose="020B0600000101010101" charset="-127"/>
      <p:regular r:id="rId33"/>
    </p:embeddedFont>
    <p:embeddedFont>
      <p:font typeface="Seoul Namsan Condensed Bold Bold" panose="020B0600000101010101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26" Type="http://schemas.openxmlformats.org/officeDocument/2006/relationships/image" Target="../media/image18.png"/><Relationship Id="rId39" Type="http://schemas.openxmlformats.org/officeDocument/2006/relationships/image" Target="../media/image58.svg"/><Relationship Id="rId3" Type="http://schemas.openxmlformats.org/officeDocument/2006/relationships/image" Target="../media/image30.svg"/><Relationship Id="rId21" Type="http://schemas.openxmlformats.org/officeDocument/2006/relationships/image" Target="../media/image46.svg"/><Relationship Id="rId34" Type="http://schemas.openxmlformats.org/officeDocument/2006/relationships/image" Target="../media/image53.png"/><Relationship Id="rId42" Type="http://schemas.openxmlformats.org/officeDocument/2006/relationships/image" Target="../media/image8.png"/><Relationship Id="rId47" Type="http://schemas.openxmlformats.org/officeDocument/2006/relationships/image" Target="../media/image62.svg"/><Relationship Id="rId50" Type="http://schemas.openxmlformats.org/officeDocument/2006/relationships/image" Target="../media/image65.png"/><Relationship Id="rId7" Type="http://schemas.openxmlformats.org/officeDocument/2006/relationships/image" Target="../media/image17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33" Type="http://schemas.openxmlformats.org/officeDocument/2006/relationships/image" Target="../media/image52.svg"/><Relationship Id="rId38" Type="http://schemas.openxmlformats.org/officeDocument/2006/relationships/image" Target="../media/image57.png"/><Relationship Id="rId46" Type="http://schemas.openxmlformats.org/officeDocument/2006/relationships/image" Target="../media/image61.png"/><Relationship Id="rId2" Type="http://schemas.openxmlformats.org/officeDocument/2006/relationships/image" Target="../media/image29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21.svg"/><Relationship Id="rId41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36.svg"/><Relationship Id="rId24" Type="http://schemas.openxmlformats.org/officeDocument/2006/relationships/image" Target="../media/image49.png"/><Relationship Id="rId32" Type="http://schemas.openxmlformats.org/officeDocument/2006/relationships/image" Target="../media/image51.png"/><Relationship Id="rId37" Type="http://schemas.openxmlformats.org/officeDocument/2006/relationships/image" Target="../media/image56.svg"/><Relationship Id="rId40" Type="http://schemas.openxmlformats.org/officeDocument/2006/relationships/image" Target="../media/image6.png"/><Relationship Id="rId45" Type="http://schemas.openxmlformats.org/officeDocument/2006/relationships/image" Target="../media/image60.svg"/><Relationship Id="rId5" Type="http://schemas.openxmlformats.org/officeDocument/2006/relationships/image" Target="../media/image32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28" Type="http://schemas.openxmlformats.org/officeDocument/2006/relationships/image" Target="../media/image20.png"/><Relationship Id="rId36" Type="http://schemas.openxmlformats.org/officeDocument/2006/relationships/image" Target="../media/image55.png"/><Relationship Id="rId49" Type="http://schemas.openxmlformats.org/officeDocument/2006/relationships/image" Target="../media/image64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31" Type="http://schemas.openxmlformats.org/officeDocument/2006/relationships/image" Target="../media/image23.svg"/><Relationship Id="rId44" Type="http://schemas.openxmlformats.org/officeDocument/2006/relationships/image" Target="../media/image59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19.svg"/><Relationship Id="rId30" Type="http://schemas.openxmlformats.org/officeDocument/2006/relationships/image" Target="../media/image22.png"/><Relationship Id="rId35" Type="http://schemas.openxmlformats.org/officeDocument/2006/relationships/image" Target="../media/image54.svg"/><Relationship Id="rId43" Type="http://schemas.openxmlformats.org/officeDocument/2006/relationships/image" Target="../media/image9.svg"/><Relationship Id="rId48" Type="http://schemas.openxmlformats.org/officeDocument/2006/relationships/image" Target="../media/image63.png"/><Relationship Id="rId8" Type="http://schemas.openxmlformats.org/officeDocument/2006/relationships/image" Target="../media/image33.png"/><Relationship Id="rId51" Type="http://schemas.openxmlformats.org/officeDocument/2006/relationships/image" Target="../media/image6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러, 안개, 하늘이(가) 표시된 사진&#10;&#10;자동 생성된 설명">
            <a:extLst>
              <a:ext uri="{FF2B5EF4-FFF2-40B4-BE49-F238E27FC236}">
                <a16:creationId xmlns:a16="http://schemas.microsoft.com/office/drawing/2014/main" id="{F50565BE-FE81-667B-1CD8-EE8CFB99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1293" y="4189900"/>
            <a:ext cx="14625413" cy="110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0"/>
              </a:lnSpc>
            </a:pPr>
            <a:r>
              <a:rPr lang="ko-KR" altLang="en-US" sz="8500" spc="85" dirty="0">
                <a:solidFill>
                  <a:srgbClr val="FFFFFF"/>
                </a:solidFill>
                <a:latin typeface="+mj-ea"/>
                <a:ea typeface="+mj-ea"/>
              </a:rPr>
              <a:t>제목 뭘로 하지</a:t>
            </a:r>
            <a:endParaRPr lang="en-US" sz="8500" spc="85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10600" y="8343900"/>
            <a:ext cx="11251416" cy="87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250" dirty="0">
                <a:solidFill>
                  <a:srgbClr val="FFFFFF"/>
                </a:solidFill>
                <a:ea typeface="Seoul Namsan Condensed Bold"/>
              </a:rPr>
              <a:t>2</a:t>
            </a:r>
            <a:r>
              <a:rPr lang="ko-KR" altLang="en-US" sz="2500" spc="250" dirty="0">
                <a:solidFill>
                  <a:srgbClr val="FFFFFF"/>
                </a:solidFill>
                <a:ea typeface="Seoul Namsan Condensed Bold"/>
              </a:rPr>
              <a:t>팀</a:t>
            </a:r>
            <a:endParaRPr lang="en-US" altLang="ko-KR" sz="2500" spc="250" dirty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ko-KR" altLang="en-US" sz="2500" spc="250" dirty="0" err="1">
                <a:solidFill>
                  <a:srgbClr val="FFFFFF"/>
                </a:solidFill>
                <a:ea typeface="Seoul Namsan Condensed Bold"/>
              </a:rPr>
              <a:t>신종혁</a:t>
            </a:r>
            <a:r>
              <a:rPr lang="ko-KR" altLang="en-US" sz="2500" spc="250" dirty="0">
                <a:solidFill>
                  <a:srgbClr val="FFFFFF"/>
                </a:solidFill>
                <a:ea typeface="Seoul Namsan Condensed Bold"/>
              </a:rPr>
              <a:t> </a:t>
            </a:r>
            <a:r>
              <a:rPr lang="ko-KR" altLang="en-US" sz="2500" spc="250" dirty="0">
                <a:solidFill>
                  <a:srgbClr val="FFFFFF"/>
                </a:solidFill>
                <a:latin typeface="+mn-ea"/>
              </a:rPr>
              <a:t>손민영</a:t>
            </a:r>
            <a:endParaRPr lang="en-US" sz="2500" spc="250" dirty="0">
              <a:solidFill>
                <a:srgbClr val="FFFFFF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047" y="2176540"/>
            <a:ext cx="6256885" cy="5959665"/>
            <a:chOff x="0" y="0"/>
            <a:chExt cx="8342514" cy="7946220"/>
          </a:xfrm>
        </p:grpSpPr>
        <p:sp>
          <p:nvSpPr>
            <p:cNvPr id="3" name="TextBox 3"/>
            <p:cNvSpPr txBox="1"/>
            <p:nvPr/>
          </p:nvSpPr>
          <p:spPr>
            <a:xfrm>
              <a:off x="6023327" y="-47625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1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445241" y="4328578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2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722621" y="7033220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3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328578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4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21915" y="-47625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5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68262" y="396343"/>
              <a:ext cx="6405990" cy="6405990"/>
              <a:chOff x="0" y="0"/>
              <a:chExt cx="2540000" cy="254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</p:grpSp>
      </p:grpSp>
      <p:sp>
        <p:nvSpPr>
          <p:cNvPr id="15" name="TextBox 15"/>
          <p:cNvSpPr txBox="1"/>
          <p:nvPr/>
        </p:nvSpPr>
        <p:spPr>
          <a:xfrm>
            <a:off x="10574824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74824" y="6005513"/>
            <a:ext cx="6189406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0165" b="20165"/>
          <a:stretch>
            <a:fillRect/>
          </a:stretch>
        </p:blipFill>
        <p:spPr>
          <a:xfrm>
            <a:off x="0" y="0"/>
            <a:ext cx="18288000" cy="7277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74324" y="8047355"/>
            <a:ext cx="11739353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rgbClr val="0F152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4641"/>
          <a:stretch>
            <a:fillRect/>
          </a:stretch>
        </p:blipFill>
        <p:spPr>
          <a:xfrm>
            <a:off x="3491732" y="3465252"/>
            <a:ext cx="5128694" cy="32614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4641"/>
          <a:stretch>
            <a:fillRect/>
          </a:stretch>
        </p:blipFill>
        <p:spPr>
          <a:xfrm>
            <a:off x="9667574" y="3465252"/>
            <a:ext cx="5128694" cy="32614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1379" y="1019175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1883" y="8267065"/>
            <a:ext cx="438839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1883" y="7439904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7725" y="8267065"/>
            <a:ext cx="438839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725" y="7439904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3960" y="1251452"/>
            <a:ext cx="7787377" cy="7644347"/>
            <a:chOff x="0" y="0"/>
            <a:chExt cx="10383169" cy="10192462"/>
          </a:xfrm>
        </p:grpSpPr>
        <p:sp>
          <p:nvSpPr>
            <p:cNvPr id="3" name="TextBox 3"/>
            <p:cNvSpPr txBox="1"/>
            <p:nvPr/>
          </p:nvSpPr>
          <p:spPr>
            <a:xfrm>
              <a:off x="1377081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263128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149175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035222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921269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52933" y="234841"/>
              <a:ext cx="9430236" cy="9292043"/>
              <a:chOff x="0" y="0"/>
              <a:chExt cx="11799172" cy="1162626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318903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4644156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6969408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9294661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1619914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7150"/>
              <a:ext cx="757036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125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01259"/>
              <a:ext cx="757036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100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9921" y="3659667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9921" y="5518076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19921" y="7376484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39842" y="9234893"/>
              <a:ext cx="317194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895957" y="309177"/>
              <a:ext cx="7544189" cy="9217706"/>
              <a:chOff x="1179917" y="93010"/>
              <a:chExt cx="9439337" cy="115332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179917" y="93010"/>
                <a:ext cx="9439338" cy="11533254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11533254">
                    <a:moveTo>
                      <a:pt x="0" y="11533254"/>
                    </a:moveTo>
                    <a:lnTo>
                      <a:pt x="0" y="8742951"/>
                    </a:lnTo>
                    <a:lnTo>
                      <a:pt x="2359834" y="7254789"/>
                    </a:lnTo>
                    <a:lnTo>
                      <a:pt x="4719669" y="3813415"/>
                    </a:lnTo>
                    <a:lnTo>
                      <a:pt x="7079504" y="3627394"/>
                    </a:lnTo>
                    <a:lnTo>
                      <a:pt x="9439338" y="0"/>
                    </a:lnTo>
                    <a:lnTo>
                      <a:pt x="9439338" y="11533254"/>
                    </a:lnTo>
                    <a:close/>
                  </a:path>
                </a:pathLst>
              </a:custGeom>
              <a:solidFill>
                <a:srgbClr val="2D8BBA">
                  <a:alpha val="6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179917" y="3999435"/>
                <a:ext cx="9439338" cy="7626829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7626829">
                    <a:moveTo>
                      <a:pt x="0" y="7626829"/>
                    </a:moveTo>
                    <a:lnTo>
                      <a:pt x="0" y="6510707"/>
                    </a:lnTo>
                    <a:lnTo>
                      <a:pt x="2359834" y="6138667"/>
                    </a:lnTo>
                    <a:lnTo>
                      <a:pt x="4719669" y="2232242"/>
                    </a:lnTo>
                    <a:lnTo>
                      <a:pt x="7079504" y="3441374"/>
                    </a:lnTo>
                    <a:lnTo>
                      <a:pt x="9439338" y="0"/>
                    </a:lnTo>
                    <a:lnTo>
                      <a:pt x="9439338" y="7626829"/>
                    </a:lnTo>
                    <a:close/>
                  </a:path>
                </a:pathLst>
              </a:custGeom>
              <a:solidFill>
                <a:srgbClr val="41B8D5">
                  <a:alpha val="6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179917" y="8091880"/>
                <a:ext cx="9439338" cy="3534384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3534384">
                    <a:moveTo>
                      <a:pt x="0" y="3534384"/>
                    </a:moveTo>
                    <a:lnTo>
                      <a:pt x="0" y="3534384"/>
                    </a:lnTo>
                    <a:lnTo>
                      <a:pt x="2359834" y="2418262"/>
                    </a:lnTo>
                    <a:lnTo>
                      <a:pt x="4719669" y="0"/>
                    </a:lnTo>
                    <a:lnTo>
                      <a:pt x="7079504" y="744081"/>
                    </a:lnTo>
                    <a:lnTo>
                      <a:pt x="9439338" y="558060"/>
                    </a:lnTo>
                    <a:lnTo>
                      <a:pt x="9439338" y="3534384"/>
                    </a:ln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</p:grpSp>
      </p:grpSp>
      <p:sp>
        <p:nvSpPr>
          <p:cNvPr id="25" name="AutoShape 25"/>
          <p:cNvSpPr/>
          <p:nvPr/>
        </p:nvSpPr>
        <p:spPr>
          <a:xfrm>
            <a:off x="0" y="0"/>
            <a:ext cx="78486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26" name="TextBox 26"/>
          <p:cNvSpPr txBox="1"/>
          <p:nvPr/>
        </p:nvSpPr>
        <p:spPr>
          <a:xfrm>
            <a:off x="1028700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6005513"/>
            <a:ext cx="5448300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0" y="1658802"/>
            <a:ext cx="987696" cy="9876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60229" y="1314890"/>
            <a:ext cx="5461542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06200" y="2075375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06200" y="125774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06200" y="5066225"/>
            <a:ext cx="438839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6200" y="424859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06200" y="8057075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6200" y="723944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525000" y="4649652"/>
            <a:ext cx="987696" cy="98769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525000" y="7640502"/>
            <a:ext cx="987696" cy="98769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94197" y="19573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4197" y="494823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4197" y="79390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AutoShape 3"/>
          <p:cNvSpPr/>
          <p:nvPr/>
        </p:nvSpPr>
        <p:spPr>
          <a:xfrm>
            <a:off x="6566558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AutoShape 4"/>
          <p:cNvSpPr/>
          <p:nvPr/>
        </p:nvSpPr>
        <p:spPr>
          <a:xfrm>
            <a:off x="12140271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5" name="TextBox 5"/>
          <p:cNvSpPr txBox="1"/>
          <p:nvPr/>
        </p:nvSpPr>
        <p:spPr>
          <a:xfrm>
            <a:off x="1411946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1946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9804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49804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23516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23516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02856" y="1668443"/>
            <a:ext cx="106822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20830" y="2322609"/>
            <a:ext cx="10263345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0506" y="1298249"/>
            <a:ext cx="8038956" cy="7710672"/>
            <a:chOff x="0" y="0"/>
            <a:chExt cx="10718608" cy="10280895"/>
          </a:xfrm>
        </p:grpSpPr>
        <p:sp>
          <p:nvSpPr>
            <p:cNvPr id="3" name="TextBox 3"/>
            <p:cNvSpPr txBox="1"/>
            <p:nvPr/>
          </p:nvSpPr>
          <p:spPr>
            <a:xfrm>
              <a:off x="1092668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60094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27521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294947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62374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33601" y="202911"/>
              <a:ext cx="10085007" cy="9502828"/>
              <a:chOff x="0" y="0"/>
              <a:chExt cx="14603154" cy="1376015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745681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497712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8249743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1001774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3753805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52941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753506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654072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554638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184" y="9455203"/>
              <a:ext cx="274084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633534" y="198526"/>
              <a:ext cx="10085074" cy="9507214"/>
              <a:chOff x="-96" y="-6350"/>
              <a:chExt cx="14603250" cy="1376650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1718" y="10995399"/>
                <a:ext cx="2632003" cy="2764757"/>
              </a:xfrm>
              <a:custGeom>
                <a:avLst/>
                <a:gdLst/>
                <a:ahLst/>
                <a:cxnLst/>
                <a:rect l="l" t="t" r="r" b="b"/>
                <a:pathLst>
                  <a:path w="2632003" h="2764757">
                    <a:moveTo>
                      <a:pt x="1718" y="2764756"/>
                    </a:moveTo>
                    <a:lnTo>
                      <a:pt x="1718" y="216660"/>
                    </a:lnTo>
                    <a:cubicBezTo>
                      <a:pt x="0" y="159797"/>
                      <a:pt x="21395" y="104665"/>
                      <a:pt x="61019" y="63844"/>
                    </a:cubicBezTo>
                    <a:cubicBezTo>
                      <a:pt x="100642" y="23024"/>
                      <a:pt x="155115" y="0"/>
                      <a:pt x="212003" y="25"/>
                    </a:cubicBezTo>
                    <a:lnTo>
                      <a:pt x="2420000" y="25"/>
                    </a:lnTo>
                    <a:cubicBezTo>
                      <a:pt x="2476889" y="0"/>
                      <a:pt x="2531361" y="23024"/>
                      <a:pt x="2570985" y="63844"/>
                    </a:cubicBezTo>
                    <a:cubicBezTo>
                      <a:pt x="2610609" y="104665"/>
                      <a:pt x="2632003" y="159797"/>
                      <a:pt x="2630286" y="216660"/>
                    </a:cubicBezTo>
                    <a:lnTo>
                      <a:pt x="2630286" y="2764756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993647" y="8249743"/>
                <a:ext cx="2628568" cy="5510412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5510412">
                    <a:moveTo>
                      <a:pt x="0" y="5510412"/>
                    </a:moveTo>
                    <a:lnTo>
                      <a:pt x="0" y="210286"/>
                    </a:lnTo>
                    <a:cubicBezTo>
                      <a:pt x="0" y="154515"/>
                      <a:pt x="22154" y="101027"/>
                      <a:pt x="61591" y="61592"/>
                    </a:cubicBezTo>
                    <a:cubicBezTo>
                      <a:pt x="101027" y="22155"/>
                      <a:pt x="154514" y="0"/>
                      <a:pt x="210285" y="0"/>
                    </a:cubicBezTo>
                    <a:lnTo>
                      <a:pt x="2418282" y="0"/>
                    </a:lnTo>
                    <a:cubicBezTo>
                      <a:pt x="2474053" y="0"/>
                      <a:pt x="2527540" y="22155"/>
                      <a:pt x="2566976" y="61592"/>
                    </a:cubicBezTo>
                    <a:cubicBezTo>
                      <a:pt x="2606412" y="101027"/>
                      <a:pt x="2628567" y="154515"/>
                      <a:pt x="2628567" y="210286"/>
                    </a:cubicBezTo>
                    <a:lnTo>
                      <a:pt x="2628567" y="5510412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5987293" y="5497712"/>
                <a:ext cx="2628568" cy="8262443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8262443">
                    <a:moveTo>
                      <a:pt x="0" y="8262443"/>
                    </a:moveTo>
                    <a:lnTo>
                      <a:pt x="0" y="210285"/>
                    </a:lnTo>
                    <a:cubicBezTo>
                      <a:pt x="0" y="94148"/>
                      <a:pt x="94148" y="0"/>
                      <a:pt x="210285" y="0"/>
                    </a:cubicBezTo>
                    <a:lnTo>
                      <a:pt x="2418282" y="0"/>
                    </a:lnTo>
                    <a:cubicBezTo>
                      <a:pt x="2474053" y="0"/>
                      <a:pt x="2527541" y="22155"/>
                      <a:pt x="2566976" y="61591"/>
                    </a:cubicBezTo>
                    <a:cubicBezTo>
                      <a:pt x="2606413" y="101027"/>
                      <a:pt x="2628568" y="154514"/>
                      <a:pt x="2628568" y="210285"/>
                    </a:cubicBezTo>
                    <a:lnTo>
                      <a:pt x="2628568" y="82624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8980939" y="2745681"/>
                <a:ext cx="2628567" cy="11014474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1014474">
                    <a:moveTo>
                      <a:pt x="0" y="11014474"/>
                    </a:moveTo>
                    <a:lnTo>
                      <a:pt x="0" y="210285"/>
                    </a:lnTo>
                    <a:cubicBezTo>
                      <a:pt x="0" y="154514"/>
                      <a:pt x="22156" y="101027"/>
                      <a:pt x="61592" y="61591"/>
                    </a:cubicBezTo>
                    <a:cubicBezTo>
                      <a:pt x="101028" y="22155"/>
                      <a:pt x="154515" y="0"/>
                      <a:pt x="210286" y="0"/>
                    </a:cubicBezTo>
                    <a:lnTo>
                      <a:pt x="2418283" y="0"/>
                    </a:lnTo>
                    <a:cubicBezTo>
                      <a:pt x="2534420" y="0"/>
                      <a:pt x="2628568" y="94148"/>
                      <a:pt x="2628568" y="210285"/>
                    </a:cubicBezTo>
                    <a:lnTo>
                      <a:pt x="2628568" y="11014474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1974586" y="-6350"/>
                <a:ext cx="2628567" cy="13766505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3766505">
                    <a:moveTo>
                      <a:pt x="0" y="13766505"/>
                    </a:moveTo>
                    <a:lnTo>
                      <a:pt x="0" y="210285"/>
                    </a:lnTo>
                    <a:cubicBezTo>
                      <a:pt x="0" y="154514"/>
                      <a:pt x="22155" y="101027"/>
                      <a:pt x="61592" y="61591"/>
                    </a:cubicBezTo>
                    <a:cubicBezTo>
                      <a:pt x="101027" y="22155"/>
                      <a:pt x="154515" y="0"/>
                      <a:pt x="210286" y="0"/>
                    </a:cubicBezTo>
                    <a:lnTo>
                      <a:pt x="2418283" y="0"/>
                    </a:lnTo>
                    <a:cubicBezTo>
                      <a:pt x="2534420" y="0"/>
                      <a:pt x="2628568" y="94148"/>
                      <a:pt x="2628568" y="210285"/>
                    </a:cubicBezTo>
                    <a:lnTo>
                      <a:pt x="2628568" y="13766505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12377789"/>
                <a:ext cx="2628568" cy="1382366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1382366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1382366"/>
                    </a:lnTo>
                    <a:lnTo>
                      <a:pt x="0" y="1382366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993647" y="9351825"/>
                <a:ext cx="2628568" cy="440833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4408330">
                    <a:moveTo>
                      <a:pt x="0" y="0"/>
                    </a:moveTo>
                    <a:lnTo>
                      <a:pt x="2628567" y="0"/>
                    </a:lnTo>
                    <a:lnTo>
                      <a:pt x="2628567" y="4408330"/>
                    </a:lnTo>
                    <a:lnTo>
                      <a:pt x="0" y="440833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987293" y="6874786"/>
                <a:ext cx="2628568" cy="688537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6885370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6885369"/>
                    </a:lnTo>
                    <a:lnTo>
                      <a:pt x="0" y="688536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8980939" y="4948576"/>
                <a:ext cx="2628567" cy="8811580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8811580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8811579"/>
                    </a:lnTo>
                    <a:lnTo>
                      <a:pt x="0" y="881157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1974586" y="2196291"/>
                <a:ext cx="2628567" cy="11563865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1563865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11563864"/>
                    </a:lnTo>
                    <a:lnTo>
                      <a:pt x="0" y="1156386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13760155"/>
                <a:ext cx="262856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993647" y="11555990"/>
                <a:ext cx="2628568" cy="2204165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2204165">
                    <a:moveTo>
                      <a:pt x="0" y="0"/>
                    </a:moveTo>
                    <a:lnTo>
                      <a:pt x="2628567" y="0"/>
                    </a:lnTo>
                    <a:lnTo>
                      <a:pt x="2628567" y="2204165"/>
                    </a:lnTo>
                    <a:lnTo>
                      <a:pt x="0" y="220416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5987293" y="9628933"/>
                <a:ext cx="2628568" cy="4131222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4131222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4131222"/>
                    </a:lnTo>
                    <a:lnTo>
                      <a:pt x="0" y="413122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8980939" y="8803642"/>
                <a:ext cx="2628567" cy="4956514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4956514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4956513"/>
                    </a:lnTo>
                    <a:lnTo>
                      <a:pt x="0" y="495651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1974586" y="7702893"/>
                <a:ext cx="2628567" cy="6057263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6057263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6057262"/>
                    </a:lnTo>
                    <a:lnTo>
                      <a:pt x="0" y="605726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37" name="AutoShape 37"/>
          <p:cNvSpPr/>
          <p:nvPr/>
        </p:nvSpPr>
        <p:spPr>
          <a:xfrm>
            <a:off x="10439400" y="0"/>
            <a:ext cx="78486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8" name="TextBox 38"/>
          <p:cNvSpPr txBox="1"/>
          <p:nvPr/>
        </p:nvSpPr>
        <p:spPr>
          <a:xfrm>
            <a:off x="11639550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76812" y="5739789"/>
            <a:ext cx="6173775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2444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52444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4406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4406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52444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52444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4406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34406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76700"/>
            <a:ext cx="524506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093720" y="1028700"/>
            <a:ext cx="1724838" cy="172483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563826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075683" y="1028700"/>
            <a:ext cx="1724838" cy="172483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4545789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093720" y="5338356"/>
            <a:ext cx="1724838" cy="172483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563826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075683" y="5338356"/>
            <a:ext cx="1724838" cy="172483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545789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0" r="42355"/>
          <a:stretch>
            <a:fillRect/>
          </a:stretch>
        </p:blipFill>
        <p:spPr>
          <a:xfrm>
            <a:off x="0" y="0"/>
            <a:ext cx="734944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0494" r="3350"/>
          <a:stretch>
            <a:fillRect/>
          </a:stretch>
        </p:blipFill>
        <p:spPr>
          <a:xfrm>
            <a:off x="9144000" y="3973657"/>
            <a:ext cx="7693324" cy="47512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1889477"/>
            <a:ext cx="76933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9335" y="3758878"/>
            <a:ext cx="2012679" cy="2012679"/>
            <a:chOff x="0" y="0"/>
            <a:chExt cx="2683572" cy="268357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34268" y="792308"/>
              <a:ext cx="1015036" cy="109895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5961552" y="3758878"/>
            <a:ext cx="2012679" cy="2012679"/>
            <a:chOff x="0" y="0"/>
            <a:chExt cx="2683572" cy="268357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14788" y="792308"/>
              <a:ext cx="1253995" cy="1098956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0313769" y="3758878"/>
            <a:ext cx="2012679" cy="2012679"/>
            <a:chOff x="0" y="0"/>
            <a:chExt cx="2683572" cy="268357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47066" y="792308"/>
              <a:ext cx="589440" cy="1098956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4665986" y="3758878"/>
            <a:ext cx="2012679" cy="2012679"/>
            <a:chOff x="0" y="0"/>
            <a:chExt cx="2683572" cy="268357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28179" y="792308"/>
              <a:ext cx="827214" cy="1098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668" b="16668"/>
          <a:stretch>
            <a:fillRect/>
          </a:stretch>
        </p:blipFill>
        <p:spPr>
          <a:xfrm>
            <a:off x="0" y="0"/>
            <a:ext cx="18288000" cy="81299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893493"/>
            <a:ext cx="106367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34" r="11534"/>
          <a:stretch>
            <a:fillRect/>
          </a:stretch>
        </p:blipFill>
        <p:spPr>
          <a:xfrm>
            <a:off x="7134970" y="1757741"/>
            <a:ext cx="9365085" cy="6771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78146" y="4848225"/>
            <a:ext cx="355204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7767" y="5143532"/>
            <a:ext cx="16221533" cy="4114703"/>
            <a:chOff x="0" y="0"/>
            <a:chExt cx="21628710" cy="5486270"/>
          </a:xfrm>
        </p:grpSpPr>
        <p:sp>
          <p:nvSpPr>
            <p:cNvPr id="3" name="TextBox 3"/>
            <p:cNvSpPr txBox="1"/>
            <p:nvPr/>
          </p:nvSpPr>
          <p:spPr>
            <a:xfrm>
              <a:off x="2305841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482680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659520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836359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13199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744513" y="233738"/>
              <a:ext cx="20884197" cy="4586093"/>
              <a:chOff x="0" y="0"/>
              <a:chExt cx="21328953" cy="468376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930402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867154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2803906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740658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4677410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7150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0069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77287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694506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611725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3445" y="4528943"/>
              <a:ext cx="322106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770757" y="171562"/>
              <a:ext cx="16831710" cy="4710445"/>
              <a:chOff x="2069395" y="-63500"/>
              <a:chExt cx="17190163" cy="481076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069395" y="3528085"/>
                <a:ext cx="4360808" cy="1218891"/>
              </a:xfrm>
              <a:custGeom>
                <a:avLst/>
                <a:gdLst/>
                <a:ahLst/>
                <a:cxnLst/>
                <a:rect l="l" t="t" r="r" b="b"/>
                <a:pathLst>
                  <a:path w="4360808" h="1218891">
                    <a:moveTo>
                      <a:pt x="127000" y="1155675"/>
                    </a:moveTo>
                    <a:cubicBezTo>
                      <a:pt x="126844" y="1120716"/>
                      <a:pt x="98460" y="1092458"/>
                      <a:pt x="63500" y="1092458"/>
                    </a:cubicBezTo>
                    <a:cubicBezTo>
                      <a:pt x="28541" y="1092458"/>
                      <a:pt x="157" y="1120716"/>
                      <a:pt x="0" y="1155675"/>
                    </a:cubicBezTo>
                    <a:cubicBezTo>
                      <a:pt x="157" y="1190634"/>
                      <a:pt x="28541" y="1218892"/>
                      <a:pt x="63500" y="1218892"/>
                    </a:cubicBezTo>
                    <a:cubicBezTo>
                      <a:pt x="98460" y="1218892"/>
                      <a:pt x="126844" y="1190634"/>
                      <a:pt x="127000" y="1155675"/>
                    </a:cubicBezTo>
                    <a:close/>
                    <a:moveTo>
                      <a:pt x="56219" y="1128043"/>
                    </a:moveTo>
                    <a:cubicBezTo>
                      <a:pt x="41024" y="1132120"/>
                      <a:pt x="31983" y="1147711"/>
                      <a:pt x="35992" y="1162924"/>
                    </a:cubicBezTo>
                    <a:cubicBezTo>
                      <a:pt x="40000" y="1178137"/>
                      <a:pt x="55551" y="1187248"/>
                      <a:pt x="70782" y="1183307"/>
                    </a:cubicBezTo>
                    <a:lnTo>
                      <a:pt x="4336573" y="59204"/>
                    </a:lnTo>
                    <a:cubicBezTo>
                      <a:pt x="4351767" y="55127"/>
                      <a:pt x="4360808" y="39536"/>
                      <a:pt x="4356799" y="24323"/>
                    </a:cubicBezTo>
                    <a:cubicBezTo>
                      <a:pt x="4352791" y="9111"/>
                      <a:pt x="4337240" y="0"/>
                      <a:pt x="4322009" y="3941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6335186" y="1091548"/>
                <a:ext cx="4361795" cy="2531326"/>
              </a:xfrm>
              <a:custGeom>
                <a:avLst/>
                <a:gdLst/>
                <a:ahLst/>
                <a:cxnLst/>
                <a:rect l="l" t="t" r="r" b="b"/>
                <a:pathLst>
                  <a:path w="4361795" h="2531326">
                    <a:moveTo>
                      <a:pt x="127000" y="2468110"/>
                    </a:moveTo>
                    <a:cubicBezTo>
                      <a:pt x="126844" y="2433150"/>
                      <a:pt x="98460" y="2404893"/>
                      <a:pt x="63500" y="2404893"/>
                    </a:cubicBezTo>
                    <a:cubicBezTo>
                      <a:pt x="28541" y="2404893"/>
                      <a:pt x="156" y="2433150"/>
                      <a:pt x="0" y="2468110"/>
                    </a:cubicBezTo>
                    <a:cubicBezTo>
                      <a:pt x="156" y="2503069"/>
                      <a:pt x="28541" y="2531326"/>
                      <a:pt x="63500" y="2531326"/>
                    </a:cubicBezTo>
                    <a:cubicBezTo>
                      <a:pt x="98460" y="2531326"/>
                      <a:pt x="126844" y="2503069"/>
                      <a:pt x="127000" y="2468110"/>
                    </a:cubicBezTo>
                    <a:close/>
                    <a:moveTo>
                      <a:pt x="49332" y="2443294"/>
                    </a:moveTo>
                    <a:cubicBezTo>
                      <a:pt x="35705" y="2451156"/>
                      <a:pt x="30995" y="2468553"/>
                      <a:pt x="38795" y="2482214"/>
                    </a:cubicBezTo>
                    <a:cubicBezTo>
                      <a:pt x="46596" y="2495876"/>
                      <a:pt x="63972" y="2500664"/>
                      <a:pt x="77668" y="2492925"/>
                    </a:cubicBezTo>
                    <a:lnTo>
                      <a:pt x="4343459" y="57370"/>
                    </a:lnTo>
                    <a:cubicBezTo>
                      <a:pt x="4357086" y="49508"/>
                      <a:pt x="4361795" y="32111"/>
                      <a:pt x="4353995" y="18449"/>
                    </a:cubicBezTo>
                    <a:cubicBezTo>
                      <a:pt x="4346195" y="4787"/>
                      <a:pt x="4328819" y="0"/>
                      <a:pt x="4315122" y="773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0600977" y="1060886"/>
                <a:ext cx="4360031" cy="843415"/>
              </a:xfrm>
              <a:custGeom>
                <a:avLst/>
                <a:gdLst/>
                <a:ahLst/>
                <a:cxnLst/>
                <a:rect l="l" t="t" r="r" b="b"/>
                <a:pathLst>
                  <a:path w="4360031" h="843415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68444" y="35072"/>
                    </a:moveTo>
                    <a:cubicBezTo>
                      <a:pt x="52937" y="32420"/>
                      <a:pt x="38203" y="42800"/>
                      <a:pt x="35482" y="58294"/>
                    </a:cubicBezTo>
                    <a:cubicBezTo>
                      <a:pt x="32759" y="73789"/>
                      <a:pt x="43073" y="88569"/>
                      <a:pt x="58555" y="91360"/>
                    </a:cubicBezTo>
                    <a:lnTo>
                      <a:pt x="4324346" y="840762"/>
                    </a:lnTo>
                    <a:cubicBezTo>
                      <a:pt x="4339852" y="843415"/>
                      <a:pt x="4354586" y="833034"/>
                      <a:pt x="4357308" y="817540"/>
                    </a:cubicBezTo>
                    <a:cubicBezTo>
                      <a:pt x="4360031" y="802045"/>
                      <a:pt x="4349717" y="787265"/>
                      <a:pt x="4334234" y="78447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4866767" y="1622937"/>
                <a:ext cx="4392791" cy="313784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13784">
                    <a:moveTo>
                      <a:pt x="127000" y="250567"/>
                    </a:moveTo>
                    <a:cubicBezTo>
                      <a:pt x="126843" y="215608"/>
                      <a:pt x="98459" y="187350"/>
                      <a:pt x="63500" y="187350"/>
                    </a:cubicBezTo>
                    <a:cubicBezTo>
                      <a:pt x="28541" y="187350"/>
                      <a:pt x="157" y="215608"/>
                      <a:pt x="0" y="250567"/>
                    </a:cubicBezTo>
                    <a:cubicBezTo>
                      <a:pt x="157" y="285526"/>
                      <a:pt x="28541" y="313784"/>
                      <a:pt x="63500" y="313784"/>
                    </a:cubicBezTo>
                    <a:cubicBezTo>
                      <a:pt x="98459" y="313784"/>
                      <a:pt x="126843" y="285526"/>
                      <a:pt x="127000" y="250567"/>
                    </a:cubicBezTo>
                    <a:close/>
                    <a:moveTo>
                      <a:pt x="62247" y="222020"/>
                    </a:moveTo>
                    <a:cubicBezTo>
                      <a:pt x="46534" y="222780"/>
                      <a:pt x="34390" y="236098"/>
                      <a:pt x="35080" y="251815"/>
                    </a:cubicBezTo>
                    <a:cubicBezTo>
                      <a:pt x="35771" y="267532"/>
                      <a:pt x="49034" y="279734"/>
                      <a:pt x="64754" y="279115"/>
                    </a:cubicBezTo>
                    <a:lnTo>
                      <a:pt x="4330545" y="91764"/>
                    </a:lnTo>
                    <a:cubicBezTo>
                      <a:pt x="4346259" y="91003"/>
                      <a:pt x="4358401" y="77685"/>
                      <a:pt x="4357711" y="61968"/>
                    </a:cubicBezTo>
                    <a:cubicBezTo>
                      <a:pt x="4357021" y="46251"/>
                      <a:pt x="4343757" y="34049"/>
                      <a:pt x="4328037" y="34669"/>
                    </a:cubicBezTo>
                    <a:close/>
                    <a:moveTo>
                      <a:pt x="4392791" y="63217"/>
                    </a:moveTo>
                    <a:cubicBezTo>
                      <a:pt x="4392634" y="28257"/>
                      <a:pt x="4364250" y="0"/>
                      <a:pt x="4329291" y="0"/>
                    </a:cubicBezTo>
                    <a:cubicBezTo>
                      <a:pt x="4294332" y="0"/>
                      <a:pt x="4265947" y="28257"/>
                      <a:pt x="4265791" y="63217"/>
                    </a:cubicBezTo>
                    <a:cubicBezTo>
                      <a:pt x="4265947" y="98176"/>
                      <a:pt x="4294332" y="126433"/>
                      <a:pt x="4329291" y="126433"/>
                    </a:cubicBezTo>
                    <a:cubicBezTo>
                      <a:pt x="4364250" y="126433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2069395" y="3496441"/>
                <a:ext cx="4360031" cy="843415"/>
              </a:xfrm>
              <a:custGeom>
                <a:avLst/>
                <a:gdLst/>
                <a:ahLst/>
                <a:cxnLst/>
                <a:rect l="l" t="t" r="r" b="b"/>
                <a:pathLst>
                  <a:path w="4360031" h="843415">
                    <a:moveTo>
                      <a:pt x="127000" y="63217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7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68445" y="35073"/>
                    </a:moveTo>
                    <a:cubicBezTo>
                      <a:pt x="52938" y="32420"/>
                      <a:pt x="38204" y="42800"/>
                      <a:pt x="35482" y="58294"/>
                    </a:cubicBezTo>
                    <a:cubicBezTo>
                      <a:pt x="32760" y="73789"/>
                      <a:pt x="43074" y="88569"/>
                      <a:pt x="58556" y="91361"/>
                    </a:cubicBezTo>
                    <a:lnTo>
                      <a:pt x="4324347" y="840762"/>
                    </a:lnTo>
                    <a:cubicBezTo>
                      <a:pt x="4339853" y="843415"/>
                      <a:pt x="4354587" y="833035"/>
                      <a:pt x="4357309" y="817540"/>
                    </a:cubicBezTo>
                    <a:cubicBezTo>
                      <a:pt x="4360031" y="802045"/>
                      <a:pt x="4349717" y="787265"/>
                      <a:pt x="4334235" y="784474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6335186" y="2778148"/>
                <a:ext cx="4361345" cy="1594128"/>
              </a:xfrm>
              <a:custGeom>
                <a:avLst/>
                <a:gdLst/>
                <a:ahLst/>
                <a:cxnLst/>
                <a:rect l="l" t="t" r="r" b="b"/>
                <a:pathLst>
                  <a:path w="4361345" h="1594128">
                    <a:moveTo>
                      <a:pt x="127000" y="1530911"/>
                    </a:moveTo>
                    <a:cubicBezTo>
                      <a:pt x="126844" y="1495952"/>
                      <a:pt x="98460" y="1467694"/>
                      <a:pt x="63500" y="1467694"/>
                    </a:cubicBezTo>
                    <a:cubicBezTo>
                      <a:pt x="28541" y="1467694"/>
                      <a:pt x="156" y="1495952"/>
                      <a:pt x="0" y="1530911"/>
                    </a:cubicBezTo>
                    <a:cubicBezTo>
                      <a:pt x="156" y="1565870"/>
                      <a:pt x="28541" y="1594128"/>
                      <a:pt x="63500" y="1594128"/>
                    </a:cubicBezTo>
                    <a:cubicBezTo>
                      <a:pt x="98460" y="1594128"/>
                      <a:pt x="126844" y="1565870"/>
                      <a:pt x="127000" y="1530911"/>
                    </a:cubicBezTo>
                    <a:close/>
                    <a:moveTo>
                      <a:pt x="54028" y="1503952"/>
                    </a:moveTo>
                    <a:cubicBezTo>
                      <a:pt x="39209" y="1509233"/>
                      <a:pt x="31446" y="1525499"/>
                      <a:pt x="36661" y="1540341"/>
                    </a:cubicBezTo>
                    <a:cubicBezTo>
                      <a:pt x="41876" y="1555184"/>
                      <a:pt x="58107" y="1563019"/>
                      <a:pt x="72972" y="1557871"/>
                    </a:cubicBezTo>
                    <a:lnTo>
                      <a:pt x="4338763" y="59067"/>
                    </a:lnTo>
                    <a:cubicBezTo>
                      <a:pt x="4353582" y="53786"/>
                      <a:pt x="4361345" y="37520"/>
                      <a:pt x="4356130" y="22678"/>
                    </a:cubicBezTo>
                    <a:cubicBezTo>
                      <a:pt x="4350915" y="7836"/>
                      <a:pt x="4334684" y="0"/>
                      <a:pt x="4319819" y="514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10600977" y="2747039"/>
                <a:ext cx="4359319" cy="561663"/>
              </a:xfrm>
              <a:custGeom>
                <a:avLst/>
                <a:gdLst/>
                <a:ahLst/>
                <a:cxnLst/>
                <a:rect l="l" t="t" r="r" b="b"/>
                <a:pathLst>
                  <a:path w="4359319" h="561663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66618" y="34813"/>
                    </a:moveTo>
                    <a:cubicBezTo>
                      <a:pt x="50973" y="33166"/>
                      <a:pt x="36939" y="44474"/>
                      <a:pt x="35222" y="60112"/>
                    </a:cubicBezTo>
                    <a:cubicBezTo>
                      <a:pt x="33505" y="75750"/>
                      <a:pt x="44751" y="89834"/>
                      <a:pt x="60381" y="91621"/>
                    </a:cubicBezTo>
                    <a:lnTo>
                      <a:pt x="4326172" y="559997"/>
                    </a:lnTo>
                    <a:cubicBezTo>
                      <a:pt x="4341829" y="561664"/>
                      <a:pt x="4355884" y="550352"/>
                      <a:pt x="4357601" y="534701"/>
                    </a:cubicBezTo>
                    <a:cubicBezTo>
                      <a:pt x="4359319" y="519050"/>
                      <a:pt x="4348055" y="504959"/>
                      <a:pt x="4332409" y="50318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14866767" y="-63217"/>
                <a:ext cx="4392791" cy="3405065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405065">
                    <a:moveTo>
                      <a:pt x="127000" y="3341849"/>
                    </a:moveTo>
                    <a:cubicBezTo>
                      <a:pt x="126843" y="3306890"/>
                      <a:pt x="98459" y="3278632"/>
                      <a:pt x="63500" y="3278632"/>
                    </a:cubicBezTo>
                    <a:cubicBezTo>
                      <a:pt x="28541" y="3278632"/>
                      <a:pt x="157" y="3306890"/>
                      <a:pt x="0" y="3341849"/>
                    </a:cubicBezTo>
                    <a:cubicBezTo>
                      <a:pt x="157" y="3376808"/>
                      <a:pt x="28541" y="3405066"/>
                      <a:pt x="63500" y="3405066"/>
                    </a:cubicBezTo>
                    <a:cubicBezTo>
                      <a:pt x="98459" y="3405066"/>
                      <a:pt x="126843" y="3376808"/>
                      <a:pt x="127000" y="3341849"/>
                    </a:cubicBezTo>
                    <a:close/>
                    <a:moveTo>
                      <a:pt x="46087" y="3319193"/>
                    </a:moveTo>
                    <a:cubicBezTo>
                      <a:pt x="33657" y="3328835"/>
                      <a:pt x="31358" y="3346712"/>
                      <a:pt x="40945" y="3359185"/>
                    </a:cubicBezTo>
                    <a:cubicBezTo>
                      <a:pt x="50532" y="3371658"/>
                      <a:pt x="68399" y="3374037"/>
                      <a:pt x="80914" y="3364505"/>
                    </a:cubicBezTo>
                    <a:lnTo>
                      <a:pt x="4346704" y="85873"/>
                    </a:lnTo>
                    <a:cubicBezTo>
                      <a:pt x="4359137" y="76232"/>
                      <a:pt x="4361438" y="58354"/>
                      <a:pt x="4351851" y="45879"/>
                    </a:cubicBezTo>
                    <a:cubicBezTo>
                      <a:pt x="4342262" y="33404"/>
                      <a:pt x="4324393" y="31027"/>
                      <a:pt x="4311878" y="40561"/>
                    </a:cubicBezTo>
                    <a:close/>
                    <a:moveTo>
                      <a:pt x="4392791" y="63217"/>
                    </a:moveTo>
                    <a:lnTo>
                      <a:pt x="4392791" y="63217"/>
                    </a:lnTo>
                    <a:cubicBezTo>
                      <a:pt x="4392634" y="28258"/>
                      <a:pt x="4364250" y="0"/>
                      <a:pt x="4329291" y="0"/>
                    </a:cubicBezTo>
                    <a:cubicBezTo>
                      <a:pt x="4294332" y="0"/>
                      <a:pt x="4265947" y="28258"/>
                      <a:pt x="4265791" y="63217"/>
                    </a:cubicBezTo>
                    <a:lnTo>
                      <a:pt x="4265791" y="63217"/>
                    </a:lnTo>
                    <a:cubicBezTo>
                      <a:pt x="4265947" y="98176"/>
                      <a:pt x="4294332" y="126434"/>
                      <a:pt x="4329291" y="126434"/>
                    </a:cubicBezTo>
                    <a:cubicBezTo>
                      <a:pt x="4364250" y="126434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2069395" y="1841932"/>
                <a:ext cx="4360808" cy="1218891"/>
              </a:xfrm>
              <a:custGeom>
                <a:avLst/>
                <a:gdLst/>
                <a:ahLst/>
                <a:cxnLst/>
                <a:rect l="l" t="t" r="r" b="b"/>
                <a:pathLst>
                  <a:path w="4360808" h="1218891">
                    <a:moveTo>
                      <a:pt x="127000" y="1155674"/>
                    </a:moveTo>
                    <a:cubicBezTo>
                      <a:pt x="126844" y="1120715"/>
                      <a:pt x="98460" y="1092458"/>
                      <a:pt x="63500" y="1092458"/>
                    </a:cubicBezTo>
                    <a:cubicBezTo>
                      <a:pt x="28541" y="1092458"/>
                      <a:pt x="157" y="1120715"/>
                      <a:pt x="0" y="1155674"/>
                    </a:cubicBezTo>
                    <a:cubicBezTo>
                      <a:pt x="157" y="1190634"/>
                      <a:pt x="28541" y="1218891"/>
                      <a:pt x="63500" y="1218891"/>
                    </a:cubicBezTo>
                    <a:cubicBezTo>
                      <a:pt x="98460" y="1218891"/>
                      <a:pt x="126844" y="1190634"/>
                      <a:pt x="127000" y="1155674"/>
                    </a:cubicBezTo>
                    <a:close/>
                    <a:moveTo>
                      <a:pt x="56219" y="1128043"/>
                    </a:moveTo>
                    <a:cubicBezTo>
                      <a:pt x="41024" y="1132119"/>
                      <a:pt x="31983" y="1147711"/>
                      <a:pt x="35992" y="1162923"/>
                    </a:cubicBezTo>
                    <a:cubicBezTo>
                      <a:pt x="40001" y="1178136"/>
                      <a:pt x="55551" y="1187247"/>
                      <a:pt x="70782" y="1183306"/>
                    </a:cubicBezTo>
                    <a:lnTo>
                      <a:pt x="4336573" y="59204"/>
                    </a:lnTo>
                    <a:cubicBezTo>
                      <a:pt x="4351767" y="55127"/>
                      <a:pt x="4360808" y="39535"/>
                      <a:pt x="4356800" y="24323"/>
                    </a:cubicBezTo>
                    <a:cubicBezTo>
                      <a:pt x="4352791" y="9110"/>
                      <a:pt x="4337240" y="0"/>
                      <a:pt x="4322009" y="394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35186" y="1810287"/>
                <a:ext cx="4359285" cy="561644"/>
              </a:xfrm>
              <a:custGeom>
                <a:avLst/>
                <a:gdLst/>
                <a:ahLst/>
                <a:cxnLst/>
                <a:rect l="l" t="t" r="r" b="b"/>
                <a:pathLst>
                  <a:path w="4359285" h="561644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66619" y="34813"/>
                    </a:moveTo>
                    <a:cubicBezTo>
                      <a:pt x="50973" y="33166"/>
                      <a:pt x="36939" y="44475"/>
                      <a:pt x="35222" y="60112"/>
                    </a:cubicBezTo>
                    <a:cubicBezTo>
                      <a:pt x="33505" y="75750"/>
                      <a:pt x="44751" y="89834"/>
                      <a:pt x="60381" y="91621"/>
                    </a:cubicBezTo>
                    <a:lnTo>
                      <a:pt x="4326172" y="559997"/>
                    </a:lnTo>
                    <a:cubicBezTo>
                      <a:pt x="4341817" y="561644"/>
                      <a:pt x="4355851" y="550336"/>
                      <a:pt x="4357568" y="534698"/>
                    </a:cubicBezTo>
                    <a:cubicBezTo>
                      <a:pt x="4359285" y="519060"/>
                      <a:pt x="4348039" y="504976"/>
                      <a:pt x="4332409" y="503189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0600977" y="904757"/>
                <a:ext cx="4361232" cy="1500340"/>
              </a:xfrm>
              <a:custGeom>
                <a:avLst/>
                <a:gdLst/>
                <a:ahLst/>
                <a:cxnLst/>
                <a:rect l="l" t="t" r="r" b="b"/>
                <a:pathLst>
                  <a:path w="4361232" h="1500340">
                    <a:moveTo>
                      <a:pt x="127000" y="1437123"/>
                    </a:moveTo>
                    <a:cubicBezTo>
                      <a:pt x="126843" y="1402164"/>
                      <a:pt x="98460" y="1373906"/>
                      <a:pt x="63500" y="1373906"/>
                    </a:cubicBezTo>
                    <a:cubicBezTo>
                      <a:pt x="28540" y="1373906"/>
                      <a:pt x="157" y="1402164"/>
                      <a:pt x="0" y="1437123"/>
                    </a:cubicBezTo>
                    <a:cubicBezTo>
                      <a:pt x="157" y="1472082"/>
                      <a:pt x="28540" y="1500340"/>
                      <a:pt x="63500" y="1500340"/>
                    </a:cubicBezTo>
                    <a:cubicBezTo>
                      <a:pt x="98460" y="1500340"/>
                      <a:pt x="126843" y="1472082"/>
                      <a:pt x="127000" y="1437123"/>
                    </a:cubicBezTo>
                    <a:close/>
                    <a:moveTo>
                      <a:pt x="54559" y="1409983"/>
                    </a:moveTo>
                    <a:cubicBezTo>
                      <a:pt x="39639" y="1414971"/>
                      <a:pt x="31558" y="1431081"/>
                      <a:pt x="36480" y="1446023"/>
                    </a:cubicBezTo>
                    <a:cubicBezTo>
                      <a:pt x="41402" y="1460965"/>
                      <a:pt x="57476" y="1469119"/>
                      <a:pt x="72440" y="1464264"/>
                    </a:cubicBezTo>
                    <a:lnTo>
                      <a:pt x="4338231" y="59136"/>
                    </a:lnTo>
                    <a:cubicBezTo>
                      <a:pt x="4353151" y="54147"/>
                      <a:pt x="4361232" y="38037"/>
                      <a:pt x="4356310" y="23095"/>
                    </a:cubicBezTo>
                    <a:cubicBezTo>
                      <a:pt x="4351388" y="8153"/>
                      <a:pt x="4335314" y="0"/>
                      <a:pt x="4320351" y="4854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4866767" y="686185"/>
                <a:ext cx="4392791" cy="313784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13784">
                    <a:moveTo>
                      <a:pt x="127000" y="250567"/>
                    </a:moveTo>
                    <a:cubicBezTo>
                      <a:pt x="126843" y="215608"/>
                      <a:pt x="98459" y="187350"/>
                      <a:pt x="63500" y="187350"/>
                    </a:cubicBezTo>
                    <a:cubicBezTo>
                      <a:pt x="28541" y="187350"/>
                      <a:pt x="157" y="215608"/>
                      <a:pt x="0" y="250567"/>
                    </a:cubicBezTo>
                    <a:cubicBezTo>
                      <a:pt x="157" y="285526"/>
                      <a:pt x="28541" y="313784"/>
                      <a:pt x="63500" y="313784"/>
                    </a:cubicBezTo>
                    <a:cubicBezTo>
                      <a:pt x="98459" y="313784"/>
                      <a:pt x="126843" y="285526"/>
                      <a:pt x="127000" y="250567"/>
                    </a:cubicBezTo>
                    <a:close/>
                    <a:moveTo>
                      <a:pt x="62247" y="222020"/>
                    </a:moveTo>
                    <a:cubicBezTo>
                      <a:pt x="46534" y="222780"/>
                      <a:pt x="34390" y="236098"/>
                      <a:pt x="35080" y="251815"/>
                    </a:cubicBezTo>
                    <a:cubicBezTo>
                      <a:pt x="35771" y="267531"/>
                      <a:pt x="49034" y="279734"/>
                      <a:pt x="64754" y="279115"/>
                    </a:cubicBezTo>
                    <a:lnTo>
                      <a:pt x="4330545" y="91764"/>
                    </a:lnTo>
                    <a:cubicBezTo>
                      <a:pt x="4346259" y="91003"/>
                      <a:pt x="4358401" y="77685"/>
                      <a:pt x="4357711" y="61968"/>
                    </a:cubicBezTo>
                    <a:cubicBezTo>
                      <a:pt x="4357021" y="46251"/>
                      <a:pt x="4343757" y="34049"/>
                      <a:pt x="4328037" y="34669"/>
                    </a:cubicBezTo>
                    <a:close/>
                    <a:moveTo>
                      <a:pt x="4392791" y="63217"/>
                    </a:moveTo>
                    <a:cubicBezTo>
                      <a:pt x="4392634" y="28257"/>
                      <a:pt x="4364250" y="0"/>
                      <a:pt x="4329291" y="0"/>
                    </a:cubicBezTo>
                    <a:cubicBezTo>
                      <a:pt x="4294332" y="0"/>
                      <a:pt x="4265947" y="28257"/>
                      <a:pt x="4265791" y="63217"/>
                    </a:cubicBezTo>
                    <a:cubicBezTo>
                      <a:pt x="4265947" y="98176"/>
                      <a:pt x="4294332" y="126433"/>
                      <a:pt x="4329291" y="126433"/>
                    </a:cubicBezTo>
                    <a:cubicBezTo>
                      <a:pt x="4364250" y="126433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028700" y="10191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24860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228975"/>
            <a:ext cx="68580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5991225"/>
            <a:ext cx="54761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2036" b="13605"/>
          <a:stretch>
            <a:fillRect/>
          </a:stretch>
        </p:blipFill>
        <p:spPr>
          <a:xfrm>
            <a:off x="0" y="3657600"/>
            <a:ext cx="18288000" cy="6629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64381" y="1250266"/>
            <a:ext cx="14159238" cy="121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28709" y="4355595"/>
            <a:ext cx="7745882" cy="4724400"/>
          </a:xfrm>
          <a:prstGeom prst="rect">
            <a:avLst/>
          </a:prstGeom>
          <a:solidFill>
            <a:srgbClr val="0F1529"/>
          </a:solidFill>
        </p:spPr>
      </p:sp>
      <p:grpSp>
        <p:nvGrpSpPr>
          <p:cNvPr id="3" name="Group 3"/>
          <p:cNvGrpSpPr/>
          <p:nvPr/>
        </p:nvGrpSpPr>
        <p:grpSpPr>
          <a:xfrm>
            <a:off x="11199920" y="5307184"/>
            <a:ext cx="4003460" cy="512443"/>
            <a:chOff x="0" y="0"/>
            <a:chExt cx="5337947" cy="68325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5337947" cy="683257"/>
              <a:chOff x="0" y="0"/>
              <a:chExt cx="9525000" cy="12192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20661" y="11109"/>
                <a:ext cx="7856395" cy="1182691"/>
              </a:xfrm>
              <a:custGeom>
                <a:avLst/>
                <a:gdLst/>
                <a:ahLst/>
                <a:cxnLst/>
                <a:rect l="l" t="t" r="r" b="b"/>
                <a:pathLst>
                  <a:path w="7856395" h="1182691">
                    <a:moveTo>
                      <a:pt x="1161760" y="659451"/>
                    </a:moveTo>
                    <a:lnTo>
                      <a:pt x="626836" y="112538"/>
                    </a:lnTo>
                    <a:lnTo>
                      <a:pt x="91810" y="659451"/>
                    </a:lnTo>
                    <a:cubicBezTo>
                      <a:pt x="72119" y="679068"/>
                      <a:pt x="40319" y="679218"/>
                      <a:pt x="20445" y="659788"/>
                    </a:cubicBezTo>
                    <a:cubicBezTo>
                      <a:pt x="570" y="640357"/>
                      <a:pt x="0" y="608562"/>
                      <a:pt x="19166" y="588433"/>
                    </a:cubicBezTo>
                    <a:lnTo>
                      <a:pt x="572327" y="22927"/>
                    </a:lnTo>
                    <a:cubicBezTo>
                      <a:pt x="586664" y="8265"/>
                      <a:pt x="606304" y="0"/>
                      <a:pt x="626810" y="0"/>
                    </a:cubicBezTo>
                    <a:cubicBezTo>
                      <a:pt x="647316" y="0"/>
                      <a:pt x="666957" y="8265"/>
                      <a:pt x="681293" y="22927"/>
                    </a:cubicBezTo>
                    <a:lnTo>
                      <a:pt x="1234404" y="588331"/>
                    </a:lnTo>
                    <a:cubicBezTo>
                      <a:pt x="1247374" y="601253"/>
                      <a:pt x="1252388" y="620155"/>
                      <a:pt x="1247527" y="637806"/>
                    </a:cubicBezTo>
                    <a:cubicBezTo>
                      <a:pt x="1242666" y="655458"/>
                      <a:pt x="1228683" y="669129"/>
                      <a:pt x="1210926" y="673589"/>
                    </a:cubicBezTo>
                    <a:cubicBezTo>
                      <a:pt x="1193168" y="678049"/>
                      <a:pt x="1174385" y="672609"/>
                      <a:pt x="1161760" y="659349"/>
                    </a:cubicBezTo>
                    <a:close/>
                    <a:moveTo>
                      <a:pt x="1084036" y="674691"/>
                    </a:moveTo>
                    <a:lnTo>
                      <a:pt x="1084036" y="1081091"/>
                    </a:lnTo>
                    <a:cubicBezTo>
                      <a:pt x="1084036" y="1137203"/>
                      <a:pt x="1038548" y="1182691"/>
                      <a:pt x="982436" y="1182691"/>
                    </a:cubicBezTo>
                    <a:lnTo>
                      <a:pt x="779236" y="1182691"/>
                    </a:lnTo>
                    <a:lnTo>
                      <a:pt x="779236" y="877891"/>
                    </a:lnTo>
                    <a:cubicBezTo>
                      <a:pt x="779236" y="849835"/>
                      <a:pt x="756492" y="827091"/>
                      <a:pt x="728436" y="827091"/>
                    </a:cubicBezTo>
                    <a:lnTo>
                      <a:pt x="525236" y="827091"/>
                    </a:lnTo>
                    <a:cubicBezTo>
                      <a:pt x="497180" y="827091"/>
                      <a:pt x="474436" y="849835"/>
                      <a:pt x="474436" y="877891"/>
                    </a:cubicBezTo>
                    <a:lnTo>
                      <a:pt x="474436" y="1182691"/>
                    </a:lnTo>
                    <a:lnTo>
                      <a:pt x="271236" y="1182691"/>
                    </a:lnTo>
                    <a:cubicBezTo>
                      <a:pt x="215124" y="1182691"/>
                      <a:pt x="169636" y="1137203"/>
                      <a:pt x="169636" y="1081091"/>
                    </a:cubicBezTo>
                    <a:lnTo>
                      <a:pt x="169636" y="674691"/>
                    </a:lnTo>
                    <a:lnTo>
                      <a:pt x="608853" y="235474"/>
                    </a:lnTo>
                    <a:cubicBezTo>
                      <a:pt x="618771" y="225559"/>
                      <a:pt x="634850" y="225559"/>
                      <a:pt x="644768" y="235474"/>
                    </a:cubicBezTo>
                    <a:lnTo>
                      <a:pt x="1084036" y="674691"/>
                    </a:lnTo>
                    <a:close/>
                    <a:moveTo>
                      <a:pt x="728436" y="877891"/>
                    </a:moveTo>
                    <a:lnTo>
                      <a:pt x="728436" y="1182691"/>
                    </a:lnTo>
                    <a:lnTo>
                      <a:pt x="525236" y="1182691"/>
                    </a:lnTo>
                    <a:lnTo>
                      <a:pt x="525236" y="877891"/>
                    </a:lnTo>
                    <a:lnTo>
                      <a:pt x="728436" y="877891"/>
                    </a:lnTo>
                    <a:close/>
                    <a:moveTo>
                      <a:pt x="2812760" y="659451"/>
                    </a:moveTo>
                    <a:lnTo>
                      <a:pt x="2277836" y="112538"/>
                    </a:lnTo>
                    <a:lnTo>
                      <a:pt x="1742810" y="659451"/>
                    </a:lnTo>
                    <a:cubicBezTo>
                      <a:pt x="1723120" y="679068"/>
                      <a:pt x="1691319" y="679218"/>
                      <a:pt x="1671444" y="659788"/>
                    </a:cubicBezTo>
                    <a:cubicBezTo>
                      <a:pt x="1651569" y="640358"/>
                      <a:pt x="1651000" y="608562"/>
                      <a:pt x="1670166" y="588433"/>
                    </a:cubicBezTo>
                    <a:lnTo>
                      <a:pt x="2223327" y="22927"/>
                    </a:lnTo>
                    <a:cubicBezTo>
                      <a:pt x="2237664" y="8265"/>
                      <a:pt x="2257304" y="0"/>
                      <a:pt x="2277810" y="0"/>
                    </a:cubicBezTo>
                    <a:cubicBezTo>
                      <a:pt x="2298316" y="0"/>
                      <a:pt x="2317957" y="8265"/>
                      <a:pt x="2332293" y="22927"/>
                    </a:cubicBezTo>
                    <a:lnTo>
                      <a:pt x="2885404" y="588331"/>
                    </a:lnTo>
                    <a:cubicBezTo>
                      <a:pt x="2898374" y="601253"/>
                      <a:pt x="2903388" y="620155"/>
                      <a:pt x="2898527" y="637806"/>
                    </a:cubicBezTo>
                    <a:cubicBezTo>
                      <a:pt x="2893666" y="655458"/>
                      <a:pt x="2879683" y="669129"/>
                      <a:pt x="2861926" y="673589"/>
                    </a:cubicBezTo>
                    <a:cubicBezTo>
                      <a:pt x="2844169" y="678049"/>
                      <a:pt x="2825385" y="672609"/>
                      <a:pt x="2812760" y="659349"/>
                    </a:cubicBezTo>
                    <a:close/>
                    <a:moveTo>
                      <a:pt x="2735036" y="674691"/>
                    </a:moveTo>
                    <a:lnTo>
                      <a:pt x="2735036" y="1081091"/>
                    </a:lnTo>
                    <a:cubicBezTo>
                      <a:pt x="2735036" y="1137203"/>
                      <a:pt x="2689548" y="1182691"/>
                      <a:pt x="2633436" y="1182691"/>
                    </a:cubicBezTo>
                    <a:lnTo>
                      <a:pt x="2430236" y="1182691"/>
                    </a:lnTo>
                    <a:lnTo>
                      <a:pt x="2430236" y="877891"/>
                    </a:lnTo>
                    <a:cubicBezTo>
                      <a:pt x="2430236" y="849835"/>
                      <a:pt x="2407492" y="827091"/>
                      <a:pt x="2379436" y="827091"/>
                    </a:cubicBezTo>
                    <a:lnTo>
                      <a:pt x="2176236" y="827091"/>
                    </a:lnTo>
                    <a:cubicBezTo>
                      <a:pt x="2148180" y="827091"/>
                      <a:pt x="2125436" y="849835"/>
                      <a:pt x="2125436" y="877891"/>
                    </a:cubicBezTo>
                    <a:lnTo>
                      <a:pt x="2125436" y="1182691"/>
                    </a:lnTo>
                    <a:lnTo>
                      <a:pt x="1922236" y="1182691"/>
                    </a:lnTo>
                    <a:cubicBezTo>
                      <a:pt x="1866124" y="1182691"/>
                      <a:pt x="1820636" y="1137203"/>
                      <a:pt x="1820636" y="1081091"/>
                    </a:cubicBezTo>
                    <a:lnTo>
                      <a:pt x="1820636" y="674691"/>
                    </a:lnTo>
                    <a:lnTo>
                      <a:pt x="2259853" y="235474"/>
                    </a:lnTo>
                    <a:cubicBezTo>
                      <a:pt x="2269771" y="225558"/>
                      <a:pt x="2285849" y="225558"/>
                      <a:pt x="2295768" y="235474"/>
                    </a:cubicBezTo>
                    <a:lnTo>
                      <a:pt x="2735036" y="674691"/>
                    </a:lnTo>
                    <a:close/>
                    <a:moveTo>
                      <a:pt x="2379436" y="877891"/>
                    </a:moveTo>
                    <a:lnTo>
                      <a:pt x="2379436" y="1182691"/>
                    </a:lnTo>
                    <a:lnTo>
                      <a:pt x="2176236" y="1182691"/>
                    </a:lnTo>
                    <a:lnTo>
                      <a:pt x="2176236" y="877891"/>
                    </a:lnTo>
                    <a:lnTo>
                      <a:pt x="2379436" y="877891"/>
                    </a:lnTo>
                    <a:close/>
                    <a:moveTo>
                      <a:pt x="4463760" y="659451"/>
                    </a:moveTo>
                    <a:lnTo>
                      <a:pt x="3928836" y="112538"/>
                    </a:lnTo>
                    <a:lnTo>
                      <a:pt x="3393810" y="659451"/>
                    </a:lnTo>
                    <a:cubicBezTo>
                      <a:pt x="3374119" y="679068"/>
                      <a:pt x="3342319" y="679218"/>
                      <a:pt x="3322444" y="659788"/>
                    </a:cubicBezTo>
                    <a:cubicBezTo>
                      <a:pt x="3302569" y="640358"/>
                      <a:pt x="3302000" y="608562"/>
                      <a:pt x="3321166" y="588433"/>
                    </a:cubicBezTo>
                    <a:lnTo>
                      <a:pt x="3874327" y="22927"/>
                    </a:lnTo>
                    <a:cubicBezTo>
                      <a:pt x="3888664" y="8265"/>
                      <a:pt x="3908304" y="0"/>
                      <a:pt x="3928810" y="0"/>
                    </a:cubicBezTo>
                    <a:cubicBezTo>
                      <a:pt x="3949316" y="0"/>
                      <a:pt x="3968957" y="8265"/>
                      <a:pt x="3983293" y="22927"/>
                    </a:cubicBezTo>
                    <a:lnTo>
                      <a:pt x="4536404" y="588331"/>
                    </a:lnTo>
                    <a:cubicBezTo>
                      <a:pt x="4549374" y="601253"/>
                      <a:pt x="4554388" y="620155"/>
                      <a:pt x="4549527" y="637806"/>
                    </a:cubicBezTo>
                    <a:cubicBezTo>
                      <a:pt x="4544666" y="655458"/>
                      <a:pt x="4530683" y="669129"/>
                      <a:pt x="4512926" y="673589"/>
                    </a:cubicBezTo>
                    <a:cubicBezTo>
                      <a:pt x="4495168" y="678049"/>
                      <a:pt x="4476385" y="672609"/>
                      <a:pt x="4463760" y="659349"/>
                    </a:cubicBezTo>
                    <a:close/>
                    <a:moveTo>
                      <a:pt x="4386036" y="674691"/>
                    </a:moveTo>
                    <a:lnTo>
                      <a:pt x="4386036" y="1081091"/>
                    </a:lnTo>
                    <a:cubicBezTo>
                      <a:pt x="4386036" y="1137203"/>
                      <a:pt x="4340548" y="1182691"/>
                      <a:pt x="4284436" y="1182691"/>
                    </a:cubicBezTo>
                    <a:lnTo>
                      <a:pt x="4081236" y="1182691"/>
                    </a:lnTo>
                    <a:lnTo>
                      <a:pt x="4081236" y="877891"/>
                    </a:lnTo>
                    <a:cubicBezTo>
                      <a:pt x="4081236" y="849835"/>
                      <a:pt x="4058492" y="827091"/>
                      <a:pt x="4030436" y="827091"/>
                    </a:cubicBezTo>
                    <a:lnTo>
                      <a:pt x="3827236" y="827091"/>
                    </a:lnTo>
                    <a:cubicBezTo>
                      <a:pt x="3799180" y="827091"/>
                      <a:pt x="3776436" y="849835"/>
                      <a:pt x="3776436" y="877891"/>
                    </a:cubicBezTo>
                    <a:lnTo>
                      <a:pt x="3776436" y="1182691"/>
                    </a:lnTo>
                    <a:lnTo>
                      <a:pt x="3573236" y="1182691"/>
                    </a:lnTo>
                    <a:cubicBezTo>
                      <a:pt x="3517124" y="1182691"/>
                      <a:pt x="3471636" y="1137203"/>
                      <a:pt x="3471636" y="1081091"/>
                    </a:cubicBezTo>
                    <a:lnTo>
                      <a:pt x="3471636" y="674691"/>
                    </a:lnTo>
                    <a:lnTo>
                      <a:pt x="3910853" y="235474"/>
                    </a:lnTo>
                    <a:cubicBezTo>
                      <a:pt x="3920771" y="225558"/>
                      <a:pt x="3936849" y="225558"/>
                      <a:pt x="3946768" y="235474"/>
                    </a:cubicBezTo>
                    <a:lnTo>
                      <a:pt x="4386036" y="674691"/>
                    </a:lnTo>
                    <a:close/>
                    <a:moveTo>
                      <a:pt x="4030436" y="877891"/>
                    </a:moveTo>
                    <a:lnTo>
                      <a:pt x="4030436" y="1182691"/>
                    </a:lnTo>
                    <a:lnTo>
                      <a:pt x="3827236" y="1182691"/>
                    </a:lnTo>
                    <a:lnTo>
                      <a:pt x="3827236" y="877891"/>
                    </a:lnTo>
                    <a:lnTo>
                      <a:pt x="4030436" y="877891"/>
                    </a:lnTo>
                    <a:close/>
                    <a:moveTo>
                      <a:pt x="6114760" y="659451"/>
                    </a:moveTo>
                    <a:lnTo>
                      <a:pt x="5579836" y="112538"/>
                    </a:lnTo>
                    <a:lnTo>
                      <a:pt x="5044810" y="659451"/>
                    </a:lnTo>
                    <a:cubicBezTo>
                      <a:pt x="5025119" y="679068"/>
                      <a:pt x="4993319" y="679218"/>
                      <a:pt x="4973444" y="659788"/>
                    </a:cubicBezTo>
                    <a:cubicBezTo>
                      <a:pt x="4953569" y="640358"/>
                      <a:pt x="4953000" y="608562"/>
                      <a:pt x="4972166" y="588433"/>
                    </a:cubicBezTo>
                    <a:lnTo>
                      <a:pt x="5525327" y="22927"/>
                    </a:lnTo>
                    <a:cubicBezTo>
                      <a:pt x="5539664" y="8265"/>
                      <a:pt x="5559304" y="0"/>
                      <a:pt x="5579810" y="0"/>
                    </a:cubicBezTo>
                    <a:cubicBezTo>
                      <a:pt x="5600316" y="0"/>
                      <a:pt x="5619957" y="8265"/>
                      <a:pt x="5634293" y="22927"/>
                    </a:cubicBezTo>
                    <a:lnTo>
                      <a:pt x="6187404" y="588331"/>
                    </a:lnTo>
                    <a:cubicBezTo>
                      <a:pt x="6200374" y="601253"/>
                      <a:pt x="6205388" y="620155"/>
                      <a:pt x="6200527" y="637806"/>
                    </a:cubicBezTo>
                    <a:cubicBezTo>
                      <a:pt x="6195666" y="655458"/>
                      <a:pt x="6181683" y="669129"/>
                      <a:pt x="6163926" y="673589"/>
                    </a:cubicBezTo>
                    <a:cubicBezTo>
                      <a:pt x="6146168" y="678049"/>
                      <a:pt x="6127385" y="672609"/>
                      <a:pt x="6114760" y="659349"/>
                    </a:cubicBezTo>
                    <a:close/>
                    <a:moveTo>
                      <a:pt x="6037036" y="674691"/>
                    </a:moveTo>
                    <a:lnTo>
                      <a:pt x="6037036" y="1081091"/>
                    </a:lnTo>
                    <a:cubicBezTo>
                      <a:pt x="6037036" y="1137203"/>
                      <a:pt x="5991548" y="1182691"/>
                      <a:pt x="5935436" y="1182691"/>
                    </a:cubicBezTo>
                    <a:lnTo>
                      <a:pt x="5732236" y="1182691"/>
                    </a:lnTo>
                    <a:lnTo>
                      <a:pt x="5732236" y="877891"/>
                    </a:lnTo>
                    <a:cubicBezTo>
                      <a:pt x="5732236" y="849835"/>
                      <a:pt x="5709492" y="827091"/>
                      <a:pt x="5681436" y="827091"/>
                    </a:cubicBezTo>
                    <a:lnTo>
                      <a:pt x="5478236" y="827091"/>
                    </a:lnTo>
                    <a:cubicBezTo>
                      <a:pt x="5450180" y="827091"/>
                      <a:pt x="5427436" y="849835"/>
                      <a:pt x="5427436" y="877891"/>
                    </a:cubicBezTo>
                    <a:lnTo>
                      <a:pt x="5427436" y="1182691"/>
                    </a:lnTo>
                    <a:lnTo>
                      <a:pt x="5224236" y="1182691"/>
                    </a:lnTo>
                    <a:cubicBezTo>
                      <a:pt x="5168124" y="1182691"/>
                      <a:pt x="5122636" y="1137203"/>
                      <a:pt x="5122636" y="1081091"/>
                    </a:cubicBezTo>
                    <a:lnTo>
                      <a:pt x="5122636" y="674691"/>
                    </a:lnTo>
                    <a:lnTo>
                      <a:pt x="5561853" y="235474"/>
                    </a:lnTo>
                    <a:cubicBezTo>
                      <a:pt x="5571771" y="225558"/>
                      <a:pt x="5587849" y="225558"/>
                      <a:pt x="5597768" y="235474"/>
                    </a:cubicBezTo>
                    <a:lnTo>
                      <a:pt x="6037036" y="674691"/>
                    </a:lnTo>
                    <a:close/>
                    <a:moveTo>
                      <a:pt x="5681436" y="877891"/>
                    </a:moveTo>
                    <a:lnTo>
                      <a:pt x="5681436" y="1182691"/>
                    </a:lnTo>
                    <a:lnTo>
                      <a:pt x="5478236" y="1182691"/>
                    </a:lnTo>
                    <a:lnTo>
                      <a:pt x="5478236" y="877891"/>
                    </a:lnTo>
                    <a:lnTo>
                      <a:pt x="5681436" y="877891"/>
                    </a:lnTo>
                    <a:close/>
                    <a:moveTo>
                      <a:pt x="7765760" y="659451"/>
                    </a:moveTo>
                    <a:lnTo>
                      <a:pt x="7230836" y="112538"/>
                    </a:lnTo>
                    <a:lnTo>
                      <a:pt x="6695810" y="659451"/>
                    </a:lnTo>
                    <a:cubicBezTo>
                      <a:pt x="6676121" y="679075"/>
                      <a:pt x="6644315" y="679229"/>
                      <a:pt x="6624437" y="659796"/>
                    </a:cubicBezTo>
                    <a:cubicBezTo>
                      <a:pt x="6604559" y="640362"/>
                      <a:pt x="6603993" y="608561"/>
                      <a:pt x="6623166" y="588433"/>
                    </a:cubicBezTo>
                    <a:lnTo>
                      <a:pt x="7176328" y="22927"/>
                    </a:lnTo>
                    <a:cubicBezTo>
                      <a:pt x="7190664" y="8265"/>
                      <a:pt x="7210305" y="1"/>
                      <a:pt x="7230810" y="1"/>
                    </a:cubicBezTo>
                    <a:cubicBezTo>
                      <a:pt x="7251316" y="1"/>
                      <a:pt x="7270957" y="8265"/>
                      <a:pt x="7285293" y="22927"/>
                    </a:cubicBezTo>
                    <a:lnTo>
                      <a:pt x="7838403" y="588331"/>
                    </a:lnTo>
                    <a:cubicBezTo>
                      <a:pt x="7851379" y="601252"/>
                      <a:pt x="7856395" y="620156"/>
                      <a:pt x="7851535" y="637810"/>
                    </a:cubicBezTo>
                    <a:cubicBezTo>
                      <a:pt x="7846675" y="655465"/>
                      <a:pt x="7832689" y="669137"/>
                      <a:pt x="7814930" y="673597"/>
                    </a:cubicBezTo>
                    <a:cubicBezTo>
                      <a:pt x="7797170" y="678057"/>
                      <a:pt x="7778384" y="672613"/>
                      <a:pt x="7765760" y="659349"/>
                    </a:cubicBezTo>
                    <a:close/>
                    <a:moveTo>
                      <a:pt x="7688036" y="674691"/>
                    </a:moveTo>
                    <a:lnTo>
                      <a:pt x="7688036" y="1081091"/>
                    </a:lnTo>
                    <a:cubicBezTo>
                      <a:pt x="7688036" y="1137203"/>
                      <a:pt x="7642548" y="1182691"/>
                      <a:pt x="7586436" y="1182691"/>
                    </a:cubicBezTo>
                    <a:lnTo>
                      <a:pt x="7383236" y="1182691"/>
                    </a:lnTo>
                    <a:lnTo>
                      <a:pt x="7383236" y="877891"/>
                    </a:lnTo>
                    <a:cubicBezTo>
                      <a:pt x="7383236" y="849835"/>
                      <a:pt x="7360492" y="827091"/>
                      <a:pt x="7332436" y="827091"/>
                    </a:cubicBezTo>
                    <a:lnTo>
                      <a:pt x="7129236" y="827091"/>
                    </a:lnTo>
                    <a:cubicBezTo>
                      <a:pt x="7101179" y="827091"/>
                      <a:pt x="7078436" y="849835"/>
                      <a:pt x="7078436" y="877891"/>
                    </a:cubicBezTo>
                    <a:lnTo>
                      <a:pt x="7078436" y="1182691"/>
                    </a:lnTo>
                    <a:lnTo>
                      <a:pt x="6875236" y="1182691"/>
                    </a:lnTo>
                    <a:cubicBezTo>
                      <a:pt x="6819124" y="1182691"/>
                      <a:pt x="6773636" y="1137203"/>
                      <a:pt x="6773636" y="1081091"/>
                    </a:cubicBezTo>
                    <a:lnTo>
                      <a:pt x="6773636" y="674691"/>
                    </a:lnTo>
                    <a:lnTo>
                      <a:pt x="7212853" y="235474"/>
                    </a:lnTo>
                    <a:cubicBezTo>
                      <a:pt x="7222771" y="225558"/>
                      <a:pt x="7238849" y="225558"/>
                      <a:pt x="7248768" y="235474"/>
                    </a:cubicBezTo>
                    <a:lnTo>
                      <a:pt x="7688036" y="674691"/>
                    </a:lnTo>
                    <a:close/>
                    <a:moveTo>
                      <a:pt x="7332436" y="877891"/>
                    </a:moveTo>
                    <a:lnTo>
                      <a:pt x="7332436" y="1182691"/>
                    </a:lnTo>
                    <a:lnTo>
                      <a:pt x="7129236" y="1182691"/>
                    </a:lnTo>
                    <a:lnTo>
                      <a:pt x="7129236" y="877891"/>
                    </a:lnTo>
                    <a:lnTo>
                      <a:pt x="7332436" y="87789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8275654" y="11110"/>
                <a:ext cx="1252403" cy="1182690"/>
              </a:xfrm>
              <a:custGeom>
                <a:avLst/>
                <a:gdLst/>
                <a:ahLst/>
                <a:cxnLst/>
                <a:rect l="l" t="t" r="r" b="b"/>
                <a:pathLst>
                  <a:path w="1252403" h="1182690">
                    <a:moveTo>
                      <a:pt x="1161767" y="659450"/>
                    </a:moveTo>
                    <a:lnTo>
                      <a:pt x="626843" y="112537"/>
                    </a:lnTo>
                    <a:lnTo>
                      <a:pt x="91817" y="659450"/>
                    </a:lnTo>
                    <a:cubicBezTo>
                      <a:pt x="72128" y="679074"/>
                      <a:pt x="40322" y="679228"/>
                      <a:pt x="20444" y="659795"/>
                    </a:cubicBezTo>
                    <a:cubicBezTo>
                      <a:pt x="566" y="640361"/>
                      <a:pt x="0" y="608560"/>
                      <a:pt x="19173" y="588432"/>
                    </a:cubicBezTo>
                    <a:lnTo>
                      <a:pt x="572335" y="22926"/>
                    </a:lnTo>
                    <a:cubicBezTo>
                      <a:pt x="586671" y="8264"/>
                      <a:pt x="606312" y="0"/>
                      <a:pt x="626817" y="0"/>
                    </a:cubicBezTo>
                    <a:cubicBezTo>
                      <a:pt x="647323" y="0"/>
                      <a:pt x="666964" y="8264"/>
                      <a:pt x="681300" y="22926"/>
                    </a:cubicBezTo>
                    <a:lnTo>
                      <a:pt x="1234410" y="588330"/>
                    </a:lnTo>
                    <a:cubicBezTo>
                      <a:pt x="1247386" y="601251"/>
                      <a:pt x="1252402" y="620155"/>
                      <a:pt x="1247542" y="637809"/>
                    </a:cubicBezTo>
                    <a:cubicBezTo>
                      <a:pt x="1242682" y="655464"/>
                      <a:pt x="1228696" y="669136"/>
                      <a:pt x="1210937" y="673596"/>
                    </a:cubicBezTo>
                    <a:cubicBezTo>
                      <a:pt x="1193177" y="678056"/>
                      <a:pt x="1174391" y="672612"/>
                      <a:pt x="1161767" y="659348"/>
                    </a:cubicBezTo>
                    <a:close/>
                    <a:moveTo>
                      <a:pt x="1084043" y="674690"/>
                    </a:moveTo>
                    <a:lnTo>
                      <a:pt x="1084043" y="1081090"/>
                    </a:lnTo>
                    <a:cubicBezTo>
                      <a:pt x="1084043" y="1137202"/>
                      <a:pt x="1038555" y="1182690"/>
                      <a:pt x="982443" y="1182690"/>
                    </a:cubicBezTo>
                    <a:lnTo>
                      <a:pt x="779243" y="1182690"/>
                    </a:lnTo>
                    <a:lnTo>
                      <a:pt x="779243" y="877890"/>
                    </a:lnTo>
                    <a:cubicBezTo>
                      <a:pt x="779243" y="849834"/>
                      <a:pt x="756499" y="827090"/>
                      <a:pt x="728443" y="827090"/>
                    </a:cubicBezTo>
                    <a:lnTo>
                      <a:pt x="525243" y="827090"/>
                    </a:lnTo>
                    <a:cubicBezTo>
                      <a:pt x="497186" y="827090"/>
                      <a:pt x="474443" y="849834"/>
                      <a:pt x="474443" y="877890"/>
                    </a:cubicBezTo>
                    <a:lnTo>
                      <a:pt x="474443" y="1182690"/>
                    </a:lnTo>
                    <a:lnTo>
                      <a:pt x="271243" y="1182690"/>
                    </a:lnTo>
                    <a:cubicBezTo>
                      <a:pt x="215131" y="1182690"/>
                      <a:pt x="169643" y="1137202"/>
                      <a:pt x="169643" y="1081090"/>
                    </a:cubicBezTo>
                    <a:lnTo>
                      <a:pt x="169643" y="674690"/>
                    </a:lnTo>
                    <a:lnTo>
                      <a:pt x="608860" y="235473"/>
                    </a:lnTo>
                    <a:cubicBezTo>
                      <a:pt x="618778" y="225557"/>
                      <a:pt x="634856" y="225557"/>
                      <a:pt x="644775" y="235473"/>
                    </a:cubicBezTo>
                    <a:lnTo>
                      <a:pt x="1084043" y="674690"/>
                    </a:lnTo>
                    <a:close/>
                    <a:moveTo>
                      <a:pt x="728443" y="877890"/>
                    </a:moveTo>
                    <a:lnTo>
                      <a:pt x="728443" y="1182690"/>
                    </a:lnTo>
                    <a:lnTo>
                      <a:pt x="525243" y="1182690"/>
                    </a:lnTo>
                    <a:lnTo>
                      <a:pt x="525243" y="877890"/>
                    </a:lnTo>
                    <a:lnTo>
                      <a:pt x="728443" y="87789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7" name="AutoShape 7"/>
          <p:cNvSpPr/>
          <p:nvPr/>
        </p:nvSpPr>
        <p:spPr>
          <a:xfrm>
            <a:off x="1213409" y="4355595"/>
            <a:ext cx="7745882" cy="4724400"/>
          </a:xfrm>
          <a:prstGeom prst="rect">
            <a:avLst/>
          </a:prstGeom>
          <a:solidFill>
            <a:srgbClr val="0F1529"/>
          </a:solidFill>
        </p:spPr>
      </p:sp>
      <p:grpSp>
        <p:nvGrpSpPr>
          <p:cNvPr id="8" name="Group 8"/>
          <p:cNvGrpSpPr/>
          <p:nvPr/>
        </p:nvGrpSpPr>
        <p:grpSpPr>
          <a:xfrm>
            <a:off x="3590229" y="5292098"/>
            <a:ext cx="3258942" cy="572784"/>
            <a:chOff x="0" y="0"/>
            <a:chExt cx="4345256" cy="763712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4345256" cy="763712"/>
              <a:chOff x="0" y="0"/>
              <a:chExt cx="9525000" cy="167409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6310" y="56683"/>
                <a:ext cx="2848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2848321" h="1617408">
                    <a:moveTo>
                      <a:pt x="598690" y="1617408"/>
                    </a:moveTo>
                    <a:cubicBezTo>
                      <a:pt x="929294" y="1617408"/>
                      <a:pt x="1197322" y="1336622"/>
                      <a:pt x="1197322" y="990143"/>
                    </a:cubicBezTo>
                    <a:cubicBezTo>
                      <a:pt x="1197322" y="699948"/>
                      <a:pt x="777240" y="180692"/>
                      <a:pt x="640831" y="19748"/>
                    </a:cubicBezTo>
                    <a:cubicBezTo>
                      <a:pt x="630400" y="7235"/>
                      <a:pt x="614951" y="0"/>
                      <a:pt x="598661" y="0"/>
                    </a:cubicBezTo>
                    <a:cubicBezTo>
                      <a:pt x="582371" y="0"/>
                      <a:pt x="566922" y="7235"/>
                      <a:pt x="556491" y="19748"/>
                    </a:cubicBezTo>
                    <a:cubicBezTo>
                      <a:pt x="420140" y="180749"/>
                      <a:pt x="0" y="700006"/>
                      <a:pt x="0" y="990201"/>
                    </a:cubicBezTo>
                    <a:cubicBezTo>
                      <a:pt x="58" y="1336622"/>
                      <a:pt x="268028" y="1617408"/>
                      <a:pt x="598690" y="1617408"/>
                    </a:cubicBezTo>
                    <a:close/>
                    <a:moveTo>
                      <a:pt x="1090180" y="990143"/>
                    </a:moveTo>
                    <a:cubicBezTo>
                      <a:pt x="1090180" y="1290210"/>
                      <a:pt x="860252" y="1515577"/>
                      <a:pt x="598690" y="1515577"/>
                    </a:cubicBezTo>
                    <a:cubicBezTo>
                      <a:pt x="588347" y="1515623"/>
                      <a:pt x="578770" y="1510132"/>
                      <a:pt x="573586" y="1501183"/>
                    </a:cubicBezTo>
                    <a:cubicBezTo>
                      <a:pt x="568401" y="1492233"/>
                      <a:pt x="568401" y="1481194"/>
                      <a:pt x="573586" y="1472244"/>
                    </a:cubicBezTo>
                    <a:cubicBezTo>
                      <a:pt x="578770" y="1463295"/>
                      <a:pt x="588347" y="1457804"/>
                      <a:pt x="598690" y="1457850"/>
                    </a:cubicBezTo>
                    <a:cubicBezTo>
                      <a:pt x="826251" y="1457850"/>
                      <a:pt x="1032453" y="1260480"/>
                      <a:pt x="1032453" y="990143"/>
                    </a:cubicBezTo>
                    <a:cubicBezTo>
                      <a:pt x="1032407" y="979801"/>
                      <a:pt x="1037898" y="970224"/>
                      <a:pt x="1046847" y="965039"/>
                    </a:cubicBezTo>
                    <a:cubicBezTo>
                      <a:pt x="1055797" y="959854"/>
                      <a:pt x="1066836" y="959854"/>
                      <a:pt x="1075786" y="965039"/>
                    </a:cubicBezTo>
                    <a:cubicBezTo>
                      <a:pt x="1084735" y="970224"/>
                      <a:pt x="1090226" y="979801"/>
                      <a:pt x="1090180" y="990143"/>
                    </a:cubicBezTo>
                    <a:close/>
                    <a:moveTo>
                      <a:pt x="2249690" y="1617408"/>
                    </a:moveTo>
                    <a:cubicBezTo>
                      <a:pt x="2580294" y="1617408"/>
                      <a:pt x="2848322" y="1336622"/>
                      <a:pt x="2848322" y="990143"/>
                    </a:cubicBezTo>
                    <a:cubicBezTo>
                      <a:pt x="2848322" y="699948"/>
                      <a:pt x="2428241" y="180692"/>
                      <a:pt x="2291831" y="19748"/>
                    </a:cubicBezTo>
                    <a:cubicBezTo>
                      <a:pt x="2281400" y="7235"/>
                      <a:pt x="2265951" y="0"/>
                      <a:pt x="2249661" y="0"/>
                    </a:cubicBezTo>
                    <a:cubicBezTo>
                      <a:pt x="2233371" y="0"/>
                      <a:pt x="2217922" y="7235"/>
                      <a:pt x="2207491" y="19748"/>
                    </a:cubicBezTo>
                    <a:cubicBezTo>
                      <a:pt x="2071139" y="180749"/>
                      <a:pt x="1651000" y="700006"/>
                      <a:pt x="1651000" y="990201"/>
                    </a:cubicBezTo>
                    <a:cubicBezTo>
                      <a:pt x="1651058" y="1336622"/>
                      <a:pt x="1919028" y="1617408"/>
                      <a:pt x="2249690" y="1617408"/>
                    </a:cubicBezTo>
                    <a:close/>
                    <a:moveTo>
                      <a:pt x="2741180" y="990143"/>
                    </a:moveTo>
                    <a:cubicBezTo>
                      <a:pt x="2741180" y="1290210"/>
                      <a:pt x="2511252" y="1515577"/>
                      <a:pt x="2249690" y="1515577"/>
                    </a:cubicBezTo>
                    <a:cubicBezTo>
                      <a:pt x="2239347" y="1515623"/>
                      <a:pt x="2229770" y="1510132"/>
                      <a:pt x="2224586" y="1501183"/>
                    </a:cubicBezTo>
                    <a:cubicBezTo>
                      <a:pt x="2219401" y="1492233"/>
                      <a:pt x="2219401" y="1481194"/>
                      <a:pt x="2224586" y="1472244"/>
                    </a:cubicBezTo>
                    <a:cubicBezTo>
                      <a:pt x="2229770" y="1463295"/>
                      <a:pt x="2239347" y="1457804"/>
                      <a:pt x="2249690" y="1457850"/>
                    </a:cubicBezTo>
                    <a:cubicBezTo>
                      <a:pt x="2477251" y="1457850"/>
                      <a:pt x="2683453" y="1260480"/>
                      <a:pt x="2683453" y="990143"/>
                    </a:cubicBezTo>
                    <a:cubicBezTo>
                      <a:pt x="2683406" y="979801"/>
                      <a:pt x="2688898" y="970224"/>
                      <a:pt x="2697847" y="965039"/>
                    </a:cubicBezTo>
                    <a:cubicBezTo>
                      <a:pt x="2706797" y="959854"/>
                      <a:pt x="2717836" y="959854"/>
                      <a:pt x="2726785" y="965039"/>
                    </a:cubicBezTo>
                    <a:cubicBezTo>
                      <a:pt x="2735735" y="970224"/>
                      <a:pt x="2741226" y="979801"/>
                      <a:pt x="2741180" y="990143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3338311" y="56683"/>
                <a:ext cx="6150321" cy="1617408"/>
              </a:xfrm>
              <a:custGeom>
                <a:avLst/>
                <a:gdLst/>
                <a:ahLst/>
                <a:cxnLst/>
                <a:rect l="l" t="t" r="r" b="b"/>
                <a:pathLst>
                  <a:path w="6150321" h="1617408">
                    <a:moveTo>
                      <a:pt x="598689" y="1617408"/>
                    </a:moveTo>
                    <a:cubicBezTo>
                      <a:pt x="929293" y="1617408"/>
                      <a:pt x="1197321" y="1336622"/>
                      <a:pt x="1197321" y="990143"/>
                    </a:cubicBezTo>
                    <a:cubicBezTo>
                      <a:pt x="1197321" y="699948"/>
                      <a:pt x="777239" y="180692"/>
                      <a:pt x="640830" y="19748"/>
                    </a:cubicBezTo>
                    <a:cubicBezTo>
                      <a:pt x="630399" y="7235"/>
                      <a:pt x="614950" y="0"/>
                      <a:pt x="598660" y="0"/>
                    </a:cubicBezTo>
                    <a:cubicBezTo>
                      <a:pt x="582370" y="0"/>
                      <a:pt x="566921" y="7235"/>
                      <a:pt x="556490" y="19748"/>
                    </a:cubicBezTo>
                    <a:cubicBezTo>
                      <a:pt x="420139" y="180749"/>
                      <a:pt x="0" y="700006"/>
                      <a:pt x="0" y="990201"/>
                    </a:cubicBezTo>
                    <a:cubicBezTo>
                      <a:pt x="57" y="1336622"/>
                      <a:pt x="268027" y="1617408"/>
                      <a:pt x="598689" y="1617408"/>
                    </a:cubicBezTo>
                    <a:close/>
                    <a:moveTo>
                      <a:pt x="1090179" y="990143"/>
                    </a:moveTo>
                    <a:cubicBezTo>
                      <a:pt x="1090179" y="1290210"/>
                      <a:pt x="860251" y="1515577"/>
                      <a:pt x="598689" y="1515577"/>
                    </a:cubicBezTo>
                    <a:cubicBezTo>
                      <a:pt x="588346" y="1515623"/>
                      <a:pt x="578769" y="1510132"/>
                      <a:pt x="573585" y="1501183"/>
                    </a:cubicBezTo>
                    <a:cubicBezTo>
                      <a:pt x="568400" y="1492233"/>
                      <a:pt x="568400" y="1481194"/>
                      <a:pt x="573585" y="1472244"/>
                    </a:cubicBezTo>
                    <a:cubicBezTo>
                      <a:pt x="578769" y="1463295"/>
                      <a:pt x="588346" y="1457804"/>
                      <a:pt x="598689" y="1457850"/>
                    </a:cubicBezTo>
                    <a:cubicBezTo>
                      <a:pt x="826250" y="1457850"/>
                      <a:pt x="1032452" y="1260480"/>
                      <a:pt x="1032452" y="990143"/>
                    </a:cubicBezTo>
                    <a:cubicBezTo>
                      <a:pt x="1032406" y="979801"/>
                      <a:pt x="1037897" y="970224"/>
                      <a:pt x="1046846" y="965039"/>
                    </a:cubicBezTo>
                    <a:cubicBezTo>
                      <a:pt x="1055796" y="959854"/>
                      <a:pt x="1066835" y="959854"/>
                      <a:pt x="1075785" y="965039"/>
                    </a:cubicBezTo>
                    <a:cubicBezTo>
                      <a:pt x="1084734" y="970224"/>
                      <a:pt x="1090225" y="979801"/>
                      <a:pt x="1090179" y="990143"/>
                    </a:cubicBezTo>
                    <a:close/>
                    <a:moveTo>
                      <a:pt x="2249689" y="1617408"/>
                    </a:moveTo>
                    <a:cubicBezTo>
                      <a:pt x="2580293" y="1617408"/>
                      <a:pt x="2848321" y="1336622"/>
                      <a:pt x="2848321" y="990143"/>
                    </a:cubicBezTo>
                    <a:cubicBezTo>
                      <a:pt x="2848321" y="699948"/>
                      <a:pt x="2428239" y="180692"/>
                      <a:pt x="2291830" y="19748"/>
                    </a:cubicBezTo>
                    <a:cubicBezTo>
                      <a:pt x="2281399" y="7235"/>
                      <a:pt x="2265950" y="0"/>
                      <a:pt x="2249660" y="0"/>
                    </a:cubicBezTo>
                    <a:cubicBezTo>
                      <a:pt x="2233370" y="0"/>
                      <a:pt x="2217921" y="7235"/>
                      <a:pt x="2207490" y="19748"/>
                    </a:cubicBezTo>
                    <a:cubicBezTo>
                      <a:pt x="2071139" y="180749"/>
                      <a:pt x="1651000" y="700006"/>
                      <a:pt x="1651000" y="990201"/>
                    </a:cubicBezTo>
                    <a:cubicBezTo>
                      <a:pt x="1651057" y="1336622"/>
                      <a:pt x="1919027" y="1617408"/>
                      <a:pt x="2249689" y="1617408"/>
                    </a:cubicBezTo>
                    <a:close/>
                    <a:moveTo>
                      <a:pt x="2741179" y="990143"/>
                    </a:moveTo>
                    <a:cubicBezTo>
                      <a:pt x="2741179" y="1290210"/>
                      <a:pt x="2511251" y="1515577"/>
                      <a:pt x="2249689" y="1515577"/>
                    </a:cubicBezTo>
                    <a:cubicBezTo>
                      <a:pt x="2239346" y="1515623"/>
                      <a:pt x="2229769" y="1510132"/>
                      <a:pt x="2224585" y="1501183"/>
                    </a:cubicBezTo>
                    <a:cubicBezTo>
                      <a:pt x="2219400" y="1492233"/>
                      <a:pt x="2219400" y="1481194"/>
                      <a:pt x="2224585" y="1472244"/>
                    </a:cubicBezTo>
                    <a:cubicBezTo>
                      <a:pt x="2229769" y="1463295"/>
                      <a:pt x="2239346" y="1457804"/>
                      <a:pt x="2249689" y="1457850"/>
                    </a:cubicBezTo>
                    <a:cubicBezTo>
                      <a:pt x="2477250" y="1457850"/>
                      <a:pt x="2683452" y="1260480"/>
                      <a:pt x="2683452" y="990143"/>
                    </a:cubicBezTo>
                    <a:cubicBezTo>
                      <a:pt x="2683406" y="979801"/>
                      <a:pt x="2688897" y="970224"/>
                      <a:pt x="2697846" y="965039"/>
                    </a:cubicBezTo>
                    <a:cubicBezTo>
                      <a:pt x="2706796" y="959854"/>
                      <a:pt x="2717835" y="959854"/>
                      <a:pt x="2726785" y="965039"/>
                    </a:cubicBezTo>
                    <a:cubicBezTo>
                      <a:pt x="2735734" y="970224"/>
                      <a:pt x="2741225" y="979801"/>
                      <a:pt x="2741179" y="990143"/>
                    </a:cubicBezTo>
                    <a:close/>
                    <a:moveTo>
                      <a:pt x="3900689" y="1617408"/>
                    </a:moveTo>
                    <a:cubicBezTo>
                      <a:pt x="4231293" y="1617408"/>
                      <a:pt x="4499321" y="1336622"/>
                      <a:pt x="4499321" y="990143"/>
                    </a:cubicBezTo>
                    <a:cubicBezTo>
                      <a:pt x="4499321" y="699948"/>
                      <a:pt x="4079239" y="180692"/>
                      <a:pt x="3942830" y="19748"/>
                    </a:cubicBezTo>
                    <a:cubicBezTo>
                      <a:pt x="3932399" y="7235"/>
                      <a:pt x="3916950" y="0"/>
                      <a:pt x="3900660" y="0"/>
                    </a:cubicBezTo>
                    <a:cubicBezTo>
                      <a:pt x="3884370" y="0"/>
                      <a:pt x="3868920" y="7235"/>
                      <a:pt x="3858490" y="19748"/>
                    </a:cubicBezTo>
                    <a:cubicBezTo>
                      <a:pt x="3722139" y="180749"/>
                      <a:pt x="3301999" y="700006"/>
                      <a:pt x="3301999" y="990201"/>
                    </a:cubicBezTo>
                    <a:cubicBezTo>
                      <a:pt x="3302057" y="1336622"/>
                      <a:pt x="3570027" y="1617408"/>
                      <a:pt x="3900689" y="1617408"/>
                    </a:cubicBezTo>
                    <a:close/>
                    <a:moveTo>
                      <a:pt x="4392179" y="990143"/>
                    </a:moveTo>
                    <a:cubicBezTo>
                      <a:pt x="4392179" y="1290210"/>
                      <a:pt x="4162251" y="1515577"/>
                      <a:pt x="3900689" y="1515577"/>
                    </a:cubicBezTo>
                    <a:cubicBezTo>
                      <a:pt x="3890346" y="1515623"/>
                      <a:pt x="3880769" y="1510132"/>
                      <a:pt x="3875584" y="1501183"/>
                    </a:cubicBezTo>
                    <a:cubicBezTo>
                      <a:pt x="3870400" y="1492233"/>
                      <a:pt x="3870400" y="1481194"/>
                      <a:pt x="3875584" y="1472244"/>
                    </a:cubicBezTo>
                    <a:cubicBezTo>
                      <a:pt x="3880769" y="1463295"/>
                      <a:pt x="3890346" y="1457804"/>
                      <a:pt x="3900689" y="1457850"/>
                    </a:cubicBezTo>
                    <a:cubicBezTo>
                      <a:pt x="4128250" y="1457850"/>
                      <a:pt x="4334452" y="1260480"/>
                      <a:pt x="4334452" y="990143"/>
                    </a:cubicBezTo>
                    <a:cubicBezTo>
                      <a:pt x="4334405" y="979801"/>
                      <a:pt x="4339896" y="970224"/>
                      <a:pt x="4348846" y="965039"/>
                    </a:cubicBezTo>
                    <a:cubicBezTo>
                      <a:pt x="4357796" y="959854"/>
                      <a:pt x="4368835" y="959854"/>
                      <a:pt x="4377785" y="965039"/>
                    </a:cubicBezTo>
                    <a:cubicBezTo>
                      <a:pt x="4386735" y="970224"/>
                      <a:pt x="4392226" y="979801"/>
                      <a:pt x="4392179" y="990143"/>
                    </a:cubicBezTo>
                    <a:close/>
                    <a:moveTo>
                      <a:pt x="5551689" y="1617408"/>
                    </a:moveTo>
                    <a:cubicBezTo>
                      <a:pt x="5882293" y="1617408"/>
                      <a:pt x="6150321" y="1336622"/>
                      <a:pt x="6150321" y="990143"/>
                    </a:cubicBezTo>
                    <a:cubicBezTo>
                      <a:pt x="6150321" y="699948"/>
                      <a:pt x="5730239" y="180692"/>
                      <a:pt x="5593830" y="19748"/>
                    </a:cubicBezTo>
                    <a:cubicBezTo>
                      <a:pt x="5583399" y="7235"/>
                      <a:pt x="5567950" y="0"/>
                      <a:pt x="5551660" y="0"/>
                    </a:cubicBezTo>
                    <a:cubicBezTo>
                      <a:pt x="5535370" y="0"/>
                      <a:pt x="5519920" y="7235"/>
                      <a:pt x="5509490" y="19748"/>
                    </a:cubicBezTo>
                    <a:cubicBezTo>
                      <a:pt x="5373139" y="180749"/>
                      <a:pt x="4952999" y="700006"/>
                      <a:pt x="4952999" y="990201"/>
                    </a:cubicBezTo>
                    <a:cubicBezTo>
                      <a:pt x="4953057" y="1336622"/>
                      <a:pt x="5221027" y="1617408"/>
                      <a:pt x="5551689" y="1617408"/>
                    </a:cubicBezTo>
                    <a:close/>
                    <a:moveTo>
                      <a:pt x="6043179" y="990143"/>
                    </a:moveTo>
                    <a:cubicBezTo>
                      <a:pt x="6043179" y="1290210"/>
                      <a:pt x="5813251" y="1515577"/>
                      <a:pt x="5551689" y="1515577"/>
                    </a:cubicBezTo>
                    <a:cubicBezTo>
                      <a:pt x="5541346" y="1515623"/>
                      <a:pt x="5531769" y="1510132"/>
                      <a:pt x="5526584" y="1501183"/>
                    </a:cubicBezTo>
                    <a:cubicBezTo>
                      <a:pt x="5521400" y="1492233"/>
                      <a:pt x="5521400" y="1481194"/>
                      <a:pt x="5526584" y="1472244"/>
                    </a:cubicBezTo>
                    <a:cubicBezTo>
                      <a:pt x="5531769" y="1463295"/>
                      <a:pt x="5541346" y="1457804"/>
                      <a:pt x="5551689" y="1457850"/>
                    </a:cubicBezTo>
                    <a:cubicBezTo>
                      <a:pt x="5779250" y="1457850"/>
                      <a:pt x="5985452" y="1260480"/>
                      <a:pt x="5985452" y="990143"/>
                    </a:cubicBezTo>
                    <a:cubicBezTo>
                      <a:pt x="5985405" y="979801"/>
                      <a:pt x="5990896" y="970224"/>
                      <a:pt x="5999846" y="965039"/>
                    </a:cubicBezTo>
                    <a:cubicBezTo>
                      <a:pt x="6008796" y="959854"/>
                      <a:pt x="6019835" y="959854"/>
                      <a:pt x="6028785" y="965039"/>
                    </a:cubicBezTo>
                    <a:cubicBezTo>
                      <a:pt x="6037735" y="970224"/>
                      <a:pt x="6043226" y="979801"/>
                      <a:pt x="6043179" y="99014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3216004" y="7237981"/>
            <a:ext cx="4007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16004" y="6420345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여섯 중 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97954" y="7222896"/>
            <a:ext cx="4007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97954" y="6405260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여섯 중 다섯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11999" y="28289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2870" y="6383101"/>
            <a:ext cx="4234180" cy="2117090"/>
            <a:chOff x="0" y="0"/>
            <a:chExt cx="5645573" cy="2822787"/>
          </a:xfrm>
        </p:grpSpPr>
        <p:sp>
          <p:nvSpPr>
            <p:cNvPr id="3" name="TextBox 3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30%</a:t>
              </a: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242548"/>
                <a:ext cx="583232" cy="1027452"/>
              </a:xfrm>
              <a:custGeom>
                <a:avLst/>
                <a:gdLst/>
                <a:ahLst/>
                <a:cxnLst/>
                <a:rect l="l" t="t" r="r" b="b"/>
                <a:pathLst>
                  <a:path w="583232" h="1027452">
                    <a:moveTo>
                      <a:pt x="0" y="1027452"/>
                    </a:moveTo>
                    <a:lnTo>
                      <a:pt x="0" y="1027452"/>
                    </a:lnTo>
                    <a:cubicBezTo>
                      <a:pt x="0" y="620919"/>
                      <a:pt x="194620" y="238955"/>
                      <a:pt x="523513" y="0"/>
                    </a:cubicBezTo>
                    <a:lnTo>
                      <a:pt x="583232" y="82197"/>
                    </a:lnTo>
                    <a:cubicBezTo>
                      <a:pt x="280651" y="302035"/>
                      <a:pt x="101600" y="653441"/>
                      <a:pt x="101600" y="102745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7026910" y="6383101"/>
            <a:ext cx="4234180" cy="2117090"/>
            <a:chOff x="0" y="0"/>
            <a:chExt cx="5645573" cy="2822787"/>
          </a:xfrm>
        </p:grpSpPr>
        <p:sp>
          <p:nvSpPr>
            <p:cNvPr id="8" name="TextBox 8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60%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-63468"/>
                <a:ext cx="1662452" cy="1333468"/>
              </a:xfrm>
              <a:custGeom>
                <a:avLst/>
                <a:gdLst/>
                <a:ahLst/>
                <a:cxnLst/>
                <a:rect l="l" t="t" r="r" b="b"/>
                <a:pathLst>
                  <a:path w="1662452" h="1333468">
                    <a:moveTo>
                      <a:pt x="0" y="1333468"/>
                    </a:moveTo>
                    <a:cubicBezTo>
                      <a:pt x="0" y="926935"/>
                      <a:pt x="194620" y="544971"/>
                      <a:pt x="523513" y="306016"/>
                    </a:cubicBezTo>
                    <a:cubicBezTo>
                      <a:pt x="852405" y="67062"/>
                      <a:pt x="1275815" y="0"/>
                      <a:pt x="1662452" y="125626"/>
                    </a:cubicBezTo>
                    <a:lnTo>
                      <a:pt x="1631055" y="222254"/>
                    </a:lnTo>
                    <a:cubicBezTo>
                      <a:pt x="1275350" y="106678"/>
                      <a:pt x="885813" y="168375"/>
                      <a:pt x="583232" y="388213"/>
                    </a:cubicBezTo>
                    <a:cubicBezTo>
                      <a:pt x="280651" y="608051"/>
                      <a:pt x="101600" y="959457"/>
                      <a:pt x="101600" y="133346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2280950" y="6383101"/>
            <a:ext cx="4234180" cy="2117090"/>
            <a:chOff x="0" y="0"/>
            <a:chExt cx="5645573" cy="2822787"/>
          </a:xfrm>
        </p:grpSpPr>
        <p:sp>
          <p:nvSpPr>
            <p:cNvPr id="13" name="TextBox 13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90%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-82089"/>
                <a:ext cx="2477842" cy="1352089"/>
              </a:xfrm>
              <a:custGeom>
                <a:avLst/>
                <a:gdLst/>
                <a:ahLst/>
                <a:cxnLst/>
                <a:rect l="l" t="t" r="r" b="b"/>
                <a:pathLst>
                  <a:path w="2477842" h="1352089">
                    <a:moveTo>
                      <a:pt x="0" y="1352089"/>
                    </a:moveTo>
                    <a:lnTo>
                      <a:pt x="0" y="1352089"/>
                    </a:lnTo>
                    <a:cubicBezTo>
                      <a:pt x="0" y="727385"/>
                      <a:pt x="454316" y="195450"/>
                      <a:pt x="1071328" y="97725"/>
                    </a:cubicBezTo>
                    <a:cubicBezTo>
                      <a:pt x="1688341" y="0"/>
                      <a:pt x="2284798" y="365509"/>
                      <a:pt x="2477842" y="959637"/>
                    </a:cubicBezTo>
                    <a:lnTo>
                      <a:pt x="2381214" y="991034"/>
                    </a:lnTo>
                    <a:cubicBezTo>
                      <a:pt x="2203614" y="444435"/>
                      <a:pt x="1654873" y="108167"/>
                      <a:pt x="1087222" y="198074"/>
                    </a:cubicBezTo>
                    <a:cubicBezTo>
                      <a:pt x="519571" y="287981"/>
                      <a:pt x="101600" y="777362"/>
                      <a:pt x="101600" y="135208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182673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8077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481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00350" y="1488461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11999" y="2955311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587" b="75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2638018" y="2538735"/>
            <a:ext cx="13011963" cy="366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92"/>
              </a:lnSpc>
            </a:pPr>
            <a:r>
              <a:rPr lang="en-US" sz="11224" spc="-112">
                <a:solidFill>
                  <a:srgbClr val="FFFFFF"/>
                </a:solidFill>
                <a:latin typeface="Seoul Namsan Condensed Bold"/>
              </a:rPr>
              <a:t>"미래는 꿈꾸는 자의 </a:t>
            </a:r>
          </a:p>
          <a:p>
            <a:pPr>
              <a:lnSpc>
                <a:spcPts val="14592"/>
              </a:lnSpc>
            </a:pPr>
            <a:r>
              <a:rPr lang="en-US" sz="11224" spc="-112">
                <a:solidFill>
                  <a:srgbClr val="FFFFFF"/>
                </a:solidFill>
                <a:ea typeface="Seoul Namsan Condensed Bold"/>
              </a:rPr>
              <a:t>것입니다."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38018" y="7143110"/>
            <a:ext cx="457597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엘리너 루스벨트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05483" y="4495165"/>
            <a:ext cx="13677035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주제나 생각을 적으세요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1" y="4495165"/>
            <a:ext cx="11242159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3491" y="3548063"/>
            <a:ext cx="400050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3" name="AutoShape 3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1312996" y="4581624"/>
            <a:ext cx="48060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544" y="1609320"/>
            <a:ext cx="5658711" cy="9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 spc="-56">
                <a:solidFill>
                  <a:srgbClr val="FFFFFF"/>
                </a:solidFill>
                <a:ea typeface="Seoul Namsan Condensed Bold"/>
              </a:rPr>
              <a:t>무료 자료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3544" y="3008341"/>
            <a:ext cx="5658711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Seoul Namsan Condensed Bold"/>
              </a:rPr>
              <a:t>Canva 프레젠테이션에 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ea typeface="Seoul Namsan Condensed Bold"/>
              </a:rPr>
              <a:t>다음 콘텐츠를 사용하세요.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04501" y="4772722"/>
            <a:ext cx="699835" cy="824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66449" y="4772722"/>
            <a:ext cx="487037" cy="824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05002" y="4772722"/>
            <a:ext cx="761277" cy="8242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96808" y="4772722"/>
            <a:ext cx="472052" cy="824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592333" y="4772722"/>
            <a:ext cx="824217" cy="8242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709094" y="7796313"/>
            <a:ext cx="517009" cy="82421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308446" y="7796313"/>
            <a:ext cx="629402" cy="8242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599854" y="7796313"/>
            <a:ext cx="597932" cy="8242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4438806" y="7796313"/>
            <a:ext cx="614416" cy="8242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774852" y="7796313"/>
            <a:ext cx="485539" cy="82421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628478" y="6284517"/>
            <a:ext cx="651881" cy="8242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6203854" y="6284517"/>
            <a:ext cx="812228" cy="8242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2415392" y="6284517"/>
            <a:ext cx="940497" cy="8242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4511794" y="6284517"/>
            <a:ext cx="442080" cy="8242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8694236" y="6284517"/>
            <a:ext cx="620411" cy="82421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0672485" y="3224714"/>
            <a:ext cx="563868" cy="8139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6291775" y="3224714"/>
            <a:ext cx="636386" cy="81398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2464087" y="3224714"/>
            <a:ext cx="843108" cy="81398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4486420" y="3224714"/>
            <a:ext cx="492829" cy="81398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8515439" y="3178266"/>
            <a:ext cx="978006" cy="90687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522546" y="1666470"/>
            <a:ext cx="824217" cy="82421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6090016" y="1666606"/>
            <a:ext cx="1000376" cy="82394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2416303" y="1666606"/>
            <a:ext cx="899148" cy="82394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4384990" y="1666606"/>
            <a:ext cx="656161" cy="82394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8530450" y="1666470"/>
            <a:ext cx="908456" cy="8242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65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4124325"/>
            <a:ext cx="131445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86000" y="5629275"/>
            <a:ext cx="96351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913" r="19913"/>
          <a:stretch>
            <a:fillRect/>
          </a:stretch>
        </p:blipFill>
        <p:spPr>
          <a:xfrm>
            <a:off x="9833656" y="1028700"/>
            <a:ext cx="7425644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006742"/>
            <a:ext cx="68580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768992"/>
            <a:ext cx="54761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982" b="106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38018" y="3176910"/>
            <a:ext cx="13011963" cy="243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latin typeface="Seoul Namsan Condensed Bold"/>
              </a:rPr>
              <a:t>"미래는 꿈꾸는 자의</a:t>
            </a:r>
          </a:p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것입니다."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27296" y="7143110"/>
            <a:ext cx="663340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엘리너 루스벨트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4750" y="4148137"/>
            <a:ext cx="108585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14750" y="5607579"/>
            <a:ext cx="108585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3704" y="4076700"/>
            <a:ext cx="5739701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66186" y="1839299"/>
            <a:ext cx="2513727" cy="2513727"/>
            <a:chOff x="0" y="0"/>
            <a:chExt cx="3351635" cy="335163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33830" y="987792"/>
              <a:ext cx="1483976" cy="1376051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66186" y="5933974"/>
            <a:ext cx="2513727" cy="2513727"/>
            <a:chOff x="0" y="0"/>
            <a:chExt cx="3351635" cy="335163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50506" y="1050506"/>
              <a:ext cx="1250624" cy="1250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459</Words>
  <Application>Microsoft Office PowerPoint</Application>
  <PresentationFormat>사용자 지정</PresentationFormat>
  <Paragraphs>176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Seoul Namsan Condensed Bold Bold</vt:lpstr>
      <vt:lpstr>Roboto</vt:lpstr>
      <vt:lpstr>Arial</vt:lpstr>
      <vt:lpstr>Calibri</vt:lpstr>
      <vt:lpstr>Seoul Namsan Condensed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및 검은색 자연 어두운 간단한 프레젠테이션</dc:title>
  <cp:lastModifiedBy>손 민영</cp:lastModifiedBy>
  <cp:revision>2</cp:revision>
  <dcterms:created xsi:type="dcterms:W3CDTF">2006-08-16T00:00:00Z</dcterms:created>
  <dcterms:modified xsi:type="dcterms:W3CDTF">2023-05-24T14:41:26Z</dcterms:modified>
  <dc:identifier>DAFj1rSmTVg</dc:identifier>
</cp:coreProperties>
</file>